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6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4" r:id="rId3"/>
    <p:sldId id="261" r:id="rId4"/>
    <p:sldId id="280" r:id="rId5"/>
    <p:sldId id="258" r:id="rId6"/>
    <p:sldId id="277" r:id="rId7"/>
    <p:sldId id="284" r:id="rId8"/>
    <p:sldId id="279" r:id="rId9"/>
    <p:sldId id="273" r:id="rId10"/>
    <p:sldId id="275" r:id="rId11"/>
    <p:sldId id="264" r:id="rId12"/>
    <p:sldId id="281" r:id="rId13"/>
    <p:sldId id="272" r:id="rId14"/>
    <p:sldId id="266" r:id="rId15"/>
    <p:sldId id="283" r:id="rId16"/>
    <p:sldId id="267" r:id="rId17"/>
    <p:sldId id="286" r:id="rId18"/>
    <p:sldId id="285" r:id="rId19"/>
    <p:sldId id="287" r:id="rId20"/>
    <p:sldId id="278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FB9711"/>
    <a:srgbClr val="59A1AB"/>
    <a:srgbClr val="0000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dirty="0">
                <a:solidFill>
                  <a:schemeClr val="accent6">
                    <a:lumMod val="75000"/>
                  </a:schemeClr>
                </a:solidFill>
              </a:rPr>
              <a:t>Perfiles</a:t>
            </a:r>
            <a:r>
              <a:rPr lang="es-ES" baseline="0" dirty="0">
                <a:solidFill>
                  <a:schemeClr val="accent6">
                    <a:lumMod val="75000"/>
                  </a:schemeClr>
                </a:solidFill>
              </a:rPr>
              <a:t> profesionales</a:t>
            </a:r>
            <a:endParaRPr lang="es-ES" dirty="0">
              <a:solidFill>
                <a:schemeClr val="accent6">
                  <a:lumMod val="7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PERSONAL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CD-40F2-AAE0-2256FC477FD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6CD-40F2-AAE0-2256FC477FDF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CD-40F2-AAE0-2256FC477FDF}"/>
              </c:ext>
            </c:extLst>
          </c:dPt>
          <c:cat>
            <c:strRef>
              <c:f>Hoja1!$A$2:$A$4</c:f>
              <c:strCache>
                <c:ptCount val="3"/>
                <c:pt idx="0">
                  <c:v>Trabajo Social -A2</c:v>
                </c:pt>
                <c:pt idx="1">
                  <c:v>Educacion Social - A2</c:v>
                </c:pt>
                <c:pt idx="2">
                  <c:v>Psicología -A1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7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E8-4C42-A047-63F1A822FE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zero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A7DD83-12A8-4874-B1AB-F5C8F8CA32A8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2983D4B6-D28F-45B5-8777-E79F828CF9FB}">
      <dgm:prSet phldrT="[Texto]"/>
      <dgm:spPr/>
      <dgm:t>
        <a:bodyPr/>
        <a:lstStyle/>
        <a:p>
          <a:r>
            <a:rPr lang="es-ES" b="1"/>
            <a:t>1989-1998 Plan de Barriadas de actuación preferente</a:t>
          </a:r>
        </a:p>
      </dgm:t>
    </dgm:pt>
    <dgm:pt modelId="{861A3EEC-D2B0-4352-A2DF-F05054D7FF78}" type="parTrans" cxnId="{64D39FBA-4D1A-4D79-8D66-861B33773810}">
      <dgm:prSet/>
      <dgm:spPr/>
      <dgm:t>
        <a:bodyPr/>
        <a:lstStyle/>
        <a:p>
          <a:endParaRPr lang="es-ES"/>
        </a:p>
      </dgm:t>
    </dgm:pt>
    <dgm:pt modelId="{6B31ECD7-5F40-4849-B2D2-AF561C9A753F}" type="sibTrans" cxnId="{64D39FBA-4D1A-4D79-8D66-861B33773810}">
      <dgm:prSet/>
      <dgm:spPr/>
      <dgm:t>
        <a:bodyPr/>
        <a:lstStyle/>
        <a:p>
          <a:endParaRPr lang="es-ES"/>
        </a:p>
      </dgm:t>
    </dgm:pt>
    <dgm:pt modelId="{F19EADB8-2DC8-43DB-B4F7-B36416748A5E}">
      <dgm:prSet phldrT="[Texto]"/>
      <dgm:spPr/>
      <dgm:t>
        <a:bodyPr/>
        <a:lstStyle/>
        <a:p>
          <a:r>
            <a:rPr lang="es-ES" b="1"/>
            <a:t> 2003</a:t>
          </a:r>
        </a:p>
        <a:p>
          <a:r>
            <a:rPr lang="es-ES" b="1"/>
            <a:t>Plan Andaluz para la Inclusión Social</a:t>
          </a:r>
        </a:p>
      </dgm:t>
    </dgm:pt>
    <dgm:pt modelId="{7E7C685D-135F-4BAF-83FC-42B7CE3B9816}" type="parTrans" cxnId="{034E8B12-884B-44CC-9FD2-C293BA955042}">
      <dgm:prSet/>
      <dgm:spPr/>
      <dgm:t>
        <a:bodyPr/>
        <a:lstStyle/>
        <a:p>
          <a:endParaRPr lang="es-ES"/>
        </a:p>
      </dgm:t>
    </dgm:pt>
    <dgm:pt modelId="{CE1001EC-DB7A-45AA-BF88-BAF393EF12E8}" type="sibTrans" cxnId="{034E8B12-884B-44CC-9FD2-C293BA955042}">
      <dgm:prSet/>
      <dgm:spPr/>
      <dgm:t>
        <a:bodyPr/>
        <a:lstStyle/>
        <a:p>
          <a:endParaRPr lang="es-ES"/>
        </a:p>
      </dgm:t>
    </dgm:pt>
    <dgm:pt modelId="{F65B98BC-E3B2-4364-88D6-873E9E61F985}">
      <dgm:prSet phldrT="[Texto]"/>
      <dgm:spPr/>
      <dgm:t>
        <a:bodyPr/>
        <a:lstStyle/>
        <a:p>
          <a:r>
            <a:rPr lang="es-ES" b="1"/>
            <a:t>  2018 </a:t>
          </a:r>
        </a:p>
        <a:p>
          <a:r>
            <a:rPr lang="es-ES" b="1"/>
            <a:t>Estrategia Regional Andaluza para la Cohesión e Inclusión Social. Intervención en Zonas Desfavorecidas Identificadas (ZDI)</a:t>
          </a:r>
        </a:p>
      </dgm:t>
    </dgm:pt>
    <dgm:pt modelId="{E6D9CAAB-640E-4C0D-870B-EA3568440A46}" type="parTrans" cxnId="{68A29188-0026-414A-BA05-631CB0F3402A}">
      <dgm:prSet/>
      <dgm:spPr/>
      <dgm:t>
        <a:bodyPr/>
        <a:lstStyle/>
        <a:p>
          <a:endParaRPr lang="es-ES"/>
        </a:p>
      </dgm:t>
    </dgm:pt>
    <dgm:pt modelId="{F714535F-E8C5-4BA6-A1A0-2CC1CC56FD9F}" type="sibTrans" cxnId="{68A29188-0026-414A-BA05-631CB0F3402A}">
      <dgm:prSet/>
      <dgm:spPr/>
      <dgm:t>
        <a:bodyPr/>
        <a:lstStyle/>
        <a:p>
          <a:endParaRPr lang="es-ES"/>
        </a:p>
      </dgm:t>
    </dgm:pt>
    <dgm:pt modelId="{11605018-2C99-4EDE-80B0-2A8F2D806396}">
      <dgm:prSet phldrT="[Texto]"/>
      <dgm:spPr/>
      <dgm:t>
        <a:bodyPr/>
        <a:lstStyle/>
        <a:p>
          <a:r>
            <a:rPr lang="es-ES" b="1"/>
            <a:t>    2006</a:t>
          </a:r>
        </a:p>
        <a:p>
          <a:r>
            <a:rPr lang="es-ES" b="1"/>
            <a:t>Intervención coordinada en Zonas con Necesidades de Transformación Social (ZNTS)</a:t>
          </a:r>
        </a:p>
      </dgm:t>
    </dgm:pt>
    <dgm:pt modelId="{76759B1B-EC72-4223-9A9F-C1B3625C2105}" type="parTrans" cxnId="{2225DB19-D030-4707-B8DF-1C18FC704B13}">
      <dgm:prSet/>
      <dgm:spPr/>
      <dgm:t>
        <a:bodyPr/>
        <a:lstStyle/>
        <a:p>
          <a:endParaRPr lang="es-ES"/>
        </a:p>
      </dgm:t>
    </dgm:pt>
    <dgm:pt modelId="{CE2ABBDD-AA4F-4985-B4C2-9AA1978593BB}" type="sibTrans" cxnId="{2225DB19-D030-4707-B8DF-1C18FC704B13}">
      <dgm:prSet/>
      <dgm:spPr/>
      <dgm:t>
        <a:bodyPr/>
        <a:lstStyle/>
        <a:p>
          <a:endParaRPr lang="es-ES"/>
        </a:p>
      </dgm:t>
    </dgm:pt>
    <dgm:pt modelId="{CFE3ACEC-3418-4AF4-9F5E-548BCC1C2764}">
      <dgm:prSet phldrT="[Texto]"/>
      <dgm:spPr/>
      <dgm:t>
        <a:bodyPr/>
        <a:lstStyle/>
        <a:p>
          <a:r>
            <a:rPr lang="es-ES" b="1"/>
            <a:t> 2013</a:t>
          </a:r>
        </a:p>
        <a:p>
          <a:r>
            <a:rPr lang="es-ES" b="1"/>
            <a:t>Medidas Extraordinarias y urgentes para la lucha contra la exclusión social en Andalucía</a:t>
          </a:r>
        </a:p>
      </dgm:t>
    </dgm:pt>
    <dgm:pt modelId="{F9C8519A-E866-465A-9DFA-8FB8FCD7F086}" type="parTrans" cxnId="{B3C21EB4-A32A-4BB6-AC07-F2BDE36ED128}">
      <dgm:prSet/>
      <dgm:spPr/>
      <dgm:t>
        <a:bodyPr/>
        <a:lstStyle/>
        <a:p>
          <a:endParaRPr lang="es-ES"/>
        </a:p>
      </dgm:t>
    </dgm:pt>
    <dgm:pt modelId="{9B349DF6-072E-4E4E-8E19-8E44D2FB58D1}" type="sibTrans" cxnId="{B3C21EB4-A32A-4BB6-AC07-F2BDE36ED128}">
      <dgm:prSet/>
      <dgm:spPr/>
      <dgm:t>
        <a:bodyPr/>
        <a:lstStyle/>
        <a:p>
          <a:endParaRPr lang="es-ES"/>
        </a:p>
      </dgm:t>
    </dgm:pt>
    <dgm:pt modelId="{96275F4D-B33A-475B-A4CF-21FAF2E3B6B5}" type="pres">
      <dgm:prSet presAssocID="{60A7DD83-12A8-4874-B1AB-F5C8F8CA32A8}" presName="Name0" presStyleCnt="0">
        <dgm:presLayoutVars>
          <dgm:dir/>
          <dgm:resizeHandles val="exact"/>
        </dgm:presLayoutVars>
      </dgm:prSet>
      <dgm:spPr/>
    </dgm:pt>
    <dgm:pt modelId="{3B4CDB16-BDDA-4097-A332-D35DC3F7C118}" type="pres">
      <dgm:prSet presAssocID="{2983D4B6-D28F-45B5-8777-E79F828CF9FB}" presName="node" presStyleLbl="node1" presStyleIdx="0" presStyleCnt="5">
        <dgm:presLayoutVars>
          <dgm:bulletEnabled val="1"/>
        </dgm:presLayoutVars>
      </dgm:prSet>
      <dgm:spPr/>
    </dgm:pt>
    <dgm:pt modelId="{84E3C181-8D43-4542-A2C4-9A2F46A4EE01}" type="pres">
      <dgm:prSet presAssocID="{6B31ECD7-5F40-4849-B2D2-AF561C9A753F}" presName="sibTrans" presStyleLbl="sibTrans1D1" presStyleIdx="0" presStyleCnt="4"/>
      <dgm:spPr/>
    </dgm:pt>
    <dgm:pt modelId="{43315620-E531-417C-9AFC-E131F18D69ED}" type="pres">
      <dgm:prSet presAssocID="{6B31ECD7-5F40-4849-B2D2-AF561C9A753F}" presName="connectorText" presStyleLbl="sibTrans1D1" presStyleIdx="0" presStyleCnt="4"/>
      <dgm:spPr/>
    </dgm:pt>
    <dgm:pt modelId="{8E8E7C61-9595-4F25-883A-058D3D904704}" type="pres">
      <dgm:prSet presAssocID="{F19EADB8-2DC8-43DB-B4F7-B36416748A5E}" presName="node" presStyleLbl="node1" presStyleIdx="1" presStyleCnt="5">
        <dgm:presLayoutVars>
          <dgm:bulletEnabled val="1"/>
        </dgm:presLayoutVars>
      </dgm:prSet>
      <dgm:spPr/>
    </dgm:pt>
    <dgm:pt modelId="{59B98411-1A19-4C2C-8E87-CF64D0251E96}" type="pres">
      <dgm:prSet presAssocID="{CE1001EC-DB7A-45AA-BF88-BAF393EF12E8}" presName="sibTrans" presStyleLbl="sibTrans1D1" presStyleIdx="1" presStyleCnt="4"/>
      <dgm:spPr/>
    </dgm:pt>
    <dgm:pt modelId="{30897443-0F1A-4135-A598-D7B457649745}" type="pres">
      <dgm:prSet presAssocID="{CE1001EC-DB7A-45AA-BF88-BAF393EF12E8}" presName="connectorText" presStyleLbl="sibTrans1D1" presStyleIdx="1" presStyleCnt="4"/>
      <dgm:spPr/>
    </dgm:pt>
    <dgm:pt modelId="{1B9BC775-88F9-4EF0-9535-1FB8DF6362D9}" type="pres">
      <dgm:prSet presAssocID="{11605018-2C99-4EDE-80B0-2A8F2D806396}" presName="node" presStyleLbl="node1" presStyleIdx="2" presStyleCnt="5">
        <dgm:presLayoutVars>
          <dgm:bulletEnabled val="1"/>
        </dgm:presLayoutVars>
      </dgm:prSet>
      <dgm:spPr/>
    </dgm:pt>
    <dgm:pt modelId="{AF6040FA-6E38-4F57-B163-79513ABE5A63}" type="pres">
      <dgm:prSet presAssocID="{CE2ABBDD-AA4F-4985-B4C2-9AA1978593BB}" presName="sibTrans" presStyleLbl="sibTrans1D1" presStyleIdx="2" presStyleCnt="4"/>
      <dgm:spPr/>
    </dgm:pt>
    <dgm:pt modelId="{E5D3218A-541C-4D67-8319-F36A5F6EAE2D}" type="pres">
      <dgm:prSet presAssocID="{CE2ABBDD-AA4F-4985-B4C2-9AA1978593BB}" presName="connectorText" presStyleLbl="sibTrans1D1" presStyleIdx="2" presStyleCnt="4"/>
      <dgm:spPr/>
    </dgm:pt>
    <dgm:pt modelId="{289CAC39-6B87-438C-8BC0-BC918C0A608E}" type="pres">
      <dgm:prSet presAssocID="{CFE3ACEC-3418-4AF4-9F5E-548BCC1C2764}" presName="node" presStyleLbl="node1" presStyleIdx="3" presStyleCnt="5">
        <dgm:presLayoutVars>
          <dgm:bulletEnabled val="1"/>
        </dgm:presLayoutVars>
      </dgm:prSet>
      <dgm:spPr/>
    </dgm:pt>
    <dgm:pt modelId="{0C7B26FB-1B64-4976-AFBF-2E29FCD3BC0B}" type="pres">
      <dgm:prSet presAssocID="{9B349DF6-072E-4E4E-8E19-8E44D2FB58D1}" presName="sibTrans" presStyleLbl="sibTrans1D1" presStyleIdx="3" presStyleCnt="4"/>
      <dgm:spPr/>
    </dgm:pt>
    <dgm:pt modelId="{00C403F6-7779-4B34-A0F1-E0376E365E70}" type="pres">
      <dgm:prSet presAssocID="{9B349DF6-072E-4E4E-8E19-8E44D2FB58D1}" presName="connectorText" presStyleLbl="sibTrans1D1" presStyleIdx="3" presStyleCnt="4"/>
      <dgm:spPr/>
    </dgm:pt>
    <dgm:pt modelId="{CECB1265-342B-4BE0-8670-8BBAC5CD15F5}" type="pres">
      <dgm:prSet presAssocID="{F65B98BC-E3B2-4364-88D6-873E9E61F985}" presName="node" presStyleLbl="node1" presStyleIdx="4" presStyleCnt="5">
        <dgm:presLayoutVars>
          <dgm:bulletEnabled val="1"/>
        </dgm:presLayoutVars>
      </dgm:prSet>
      <dgm:spPr/>
    </dgm:pt>
  </dgm:ptLst>
  <dgm:cxnLst>
    <dgm:cxn modelId="{3A562B06-8823-4389-BBD4-FE53A12F7DCA}" type="presOf" srcId="{CE2ABBDD-AA4F-4985-B4C2-9AA1978593BB}" destId="{AF6040FA-6E38-4F57-B163-79513ABE5A63}" srcOrd="0" destOrd="0" presId="urn:microsoft.com/office/officeart/2016/7/layout/RepeatingBendingProcessNew"/>
    <dgm:cxn modelId="{034E8B12-884B-44CC-9FD2-C293BA955042}" srcId="{60A7DD83-12A8-4874-B1AB-F5C8F8CA32A8}" destId="{F19EADB8-2DC8-43DB-B4F7-B36416748A5E}" srcOrd="1" destOrd="0" parTransId="{7E7C685D-135F-4BAF-83FC-42B7CE3B9816}" sibTransId="{CE1001EC-DB7A-45AA-BF88-BAF393EF12E8}"/>
    <dgm:cxn modelId="{2225DB19-D030-4707-B8DF-1C18FC704B13}" srcId="{60A7DD83-12A8-4874-B1AB-F5C8F8CA32A8}" destId="{11605018-2C99-4EDE-80B0-2A8F2D806396}" srcOrd="2" destOrd="0" parTransId="{76759B1B-EC72-4223-9A9F-C1B3625C2105}" sibTransId="{CE2ABBDD-AA4F-4985-B4C2-9AA1978593BB}"/>
    <dgm:cxn modelId="{38A70731-CD2A-48EE-B354-2D800EFB9D18}" type="presOf" srcId="{CFE3ACEC-3418-4AF4-9F5E-548BCC1C2764}" destId="{289CAC39-6B87-438C-8BC0-BC918C0A608E}" srcOrd="0" destOrd="0" presId="urn:microsoft.com/office/officeart/2016/7/layout/RepeatingBendingProcessNew"/>
    <dgm:cxn modelId="{113BA442-0ACA-4D41-89B4-546C5C95F65D}" type="presOf" srcId="{60A7DD83-12A8-4874-B1AB-F5C8F8CA32A8}" destId="{96275F4D-B33A-475B-A4CF-21FAF2E3B6B5}" srcOrd="0" destOrd="0" presId="urn:microsoft.com/office/officeart/2016/7/layout/RepeatingBendingProcessNew"/>
    <dgm:cxn modelId="{5713A764-2474-4E14-86A5-E6642DE69D82}" type="presOf" srcId="{F65B98BC-E3B2-4364-88D6-873E9E61F985}" destId="{CECB1265-342B-4BE0-8670-8BBAC5CD15F5}" srcOrd="0" destOrd="0" presId="urn:microsoft.com/office/officeart/2016/7/layout/RepeatingBendingProcessNew"/>
    <dgm:cxn modelId="{32BD567F-9261-4C09-87C9-6B5DECE98B04}" type="presOf" srcId="{6B31ECD7-5F40-4849-B2D2-AF561C9A753F}" destId="{84E3C181-8D43-4542-A2C4-9A2F46A4EE01}" srcOrd="0" destOrd="0" presId="urn:microsoft.com/office/officeart/2016/7/layout/RepeatingBendingProcessNew"/>
    <dgm:cxn modelId="{123DC984-93D6-4431-A103-D314A9FC7F42}" type="presOf" srcId="{9B349DF6-072E-4E4E-8E19-8E44D2FB58D1}" destId="{0C7B26FB-1B64-4976-AFBF-2E29FCD3BC0B}" srcOrd="0" destOrd="0" presId="urn:microsoft.com/office/officeart/2016/7/layout/RepeatingBendingProcessNew"/>
    <dgm:cxn modelId="{68A29188-0026-414A-BA05-631CB0F3402A}" srcId="{60A7DD83-12A8-4874-B1AB-F5C8F8CA32A8}" destId="{F65B98BC-E3B2-4364-88D6-873E9E61F985}" srcOrd="4" destOrd="0" parTransId="{E6D9CAAB-640E-4C0D-870B-EA3568440A46}" sibTransId="{F714535F-E8C5-4BA6-A1A0-2CC1CC56FD9F}"/>
    <dgm:cxn modelId="{B3199096-AA1A-4396-A7A5-118DA159A975}" type="presOf" srcId="{6B31ECD7-5F40-4849-B2D2-AF561C9A753F}" destId="{43315620-E531-417C-9AFC-E131F18D69ED}" srcOrd="1" destOrd="0" presId="urn:microsoft.com/office/officeart/2016/7/layout/RepeatingBendingProcessNew"/>
    <dgm:cxn modelId="{7EEE73A2-4F7E-4C9D-B726-E82B1DDFE74C}" type="presOf" srcId="{2983D4B6-D28F-45B5-8777-E79F828CF9FB}" destId="{3B4CDB16-BDDA-4097-A332-D35DC3F7C118}" srcOrd="0" destOrd="0" presId="urn:microsoft.com/office/officeart/2016/7/layout/RepeatingBendingProcessNew"/>
    <dgm:cxn modelId="{D0886FB2-3186-4100-9855-A304536866C4}" type="presOf" srcId="{F19EADB8-2DC8-43DB-B4F7-B36416748A5E}" destId="{8E8E7C61-9595-4F25-883A-058D3D904704}" srcOrd="0" destOrd="0" presId="urn:microsoft.com/office/officeart/2016/7/layout/RepeatingBendingProcessNew"/>
    <dgm:cxn modelId="{B3C21EB4-A32A-4BB6-AC07-F2BDE36ED128}" srcId="{60A7DD83-12A8-4874-B1AB-F5C8F8CA32A8}" destId="{CFE3ACEC-3418-4AF4-9F5E-548BCC1C2764}" srcOrd="3" destOrd="0" parTransId="{F9C8519A-E866-465A-9DFA-8FB8FCD7F086}" sibTransId="{9B349DF6-072E-4E4E-8E19-8E44D2FB58D1}"/>
    <dgm:cxn modelId="{64D39FBA-4D1A-4D79-8D66-861B33773810}" srcId="{60A7DD83-12A8-4874-B1AB-F5C8F8CA32A8}" destId="{2983D4B6-D28F-45B5-8777-E79F828CF9FB}" srcOrd="0" destOrd="0" parTransId="{861A3EEC-D2B0-4352-A2DF-F05054D7FF78}" sibTransId="{6B31ECD7-5F40-4849-B2D2-AF561C9A753F}"/>
    <dgm:cxn modelId="{2D0827BB-1F25-4740-9C45-DD20C2F0FD01}" type="presOf" srcId="{CE2ABBDD-AA4F-4985-B4C2-9AA1978593BB}" destId="{E5D3218A-541C-4D67-8319-F36A5F6EAE2D}" srcOrd="1" destOrd="0" presId="urn:microsoft.com/office/officeart/2016/7/layout/RepeatingBendingProcessNew"/>
    <dgm:cxn modelId="{7B40D6BD-5DFC-4636-9748-8D0FD24E405D}" type="presOf" srcId="{CE1001EC-DB7A-45AA-BF88-BAF393EF12E8}" destId="{30897443-0F1A-4135-A598-D7B457649745}" srcOrd="1" destOrd="0" presId="urn:microsoft.com/office/officeart/2016/7/layout/RepeatingBendingProcessNew"/>
    <dgm:cxn modelId="{41716EC1-8478-427F-B6F9-1F6E77F020B1}" type="presOf" srcId="{9B349DF6-072E-4E4E-8E19-8E44D2FB58D1}" destId="{00C403F6-7779-4B34-A0F1-E0376E365E70}" srcOrd="1" destOrd="0" presId="urn:microsoft.com/office/officeart/2016/7/layout/RepeatingBendingProcessNew"/>
    <dgm:cxn modelId="{783866D1-EFE5-4856-B42C-6A42EB8A253E}" type="presOf" srcId="{CE1001EC-DB7A-45AA-BF88-BAF393EF12E8}" destId="{59B98411-1A19-4C2C-8E87-CF64D0251E96}" srcOrd="0" destOrd="0" presId="urn:microsoft.com/office/officeart/2016/7/layout/RepeatingBendingProcessNew"/>
    <dgm:cxn modelId="{9C1240FB-5BCD-4BE2-89E5-0981D63E38F7}" type="presOf" srcId="{11605018-2C99-4EDE-80B0-2A8F2D806396}" destId="{1B9BC775-88F9-4EF0-9535-1FB8DF6362D9}" srcOrd="0" destOrd="0" presId="urn:microsoft.com/office/officeart/2016/7/layout/RepeatingBendingProcessNew"/>
    <dgm:cxn modelId="{80F78E02-A805-4C9F-8E89-8EC1887ED1FD}" type="presParOf" srcId="{96275F4D-B33A-475B-A4CF-21FAF2E3B6B5}" destId="{3B4CDB16-BDDA-4097-A332-D35DC3F7C118}" srcOrd="0" destOrd="0" presId="urn:microsoft.com/office/officeart/2016/7/layout/RepeatingBendingProcessNew"/>
    <dgm:cxn modelId="{D9E2E5F6-E928-466D-B8AD-4C50132C0E76}" type="presParOf" srcId="{96275F4D-B33A-475B-A4CF-21FAF2E3B6B5}" destId="{84E3C181-8D43-4542-A2C4-9A2F46A4EE01}" srcOrd="1" destOrd="0" presId="urn:microsoft.com/office/officeart/2016/7/layout/RepeatingBendingProcessNew"/>
    <dgm:cxn modelId="{EF3BD5F8-F1E3-4E48-8447-A6DA7DA5F44C}" type="presParOf" srcId="{84E3C181-8D43-4542-A2C4-9A2F46A4EE01}" destId="{43315620-E531-417C-9AFC-E131F18D69ED}" srcOrd="0" destOrd="0" presId="urn:microsoft.com/office/officeart/2016/7/layout/RepeatingBendingProcessNew"/>
    <dgm:cxn modelId="{EB1CFC0A-F591-49D9-B31B-E90331FD56A0}" type="presParOf" srcId="{96275F4D-B33A-475B-A4CF-21FAF2E3B6B5}" destId="{8E8E7C61-9595-4F25-883A-058D3D904704}" srcOrd="2" destOrd="0" presId="urn:microsoft.com/office/officeart/2016/7/layout/RepeatingBendingProcessNew"/>
    <dgm:cxn modelId="{022DBEF1-2234-48A4-B95F-29BBF199013F}" type="presParOf" srcId="{96275F4D-B33A-475B-A4CF-21FAF2E3B6B5}" destId="{59B98411-1A19-4C2C-8E87-CF64D0251E96}" srcOrd="3" destOrd="0" presId="urn:microsoft.com/office/officeart/2016/7/layout/RepeatingBendingProcessNew"/>
    <dgm:cxn modelId="{FD6C0568-3078-4F67-AF28-899072E8F33B}" type="presParOf" srcId="{59B98411-1A19-4C2C-8E87-CF64D0251E96}" destId="{30897443-0F1A-4135-A598-D7B457649745}" srcOrd="0" destOrd="0" presId="urn:microsoft.com/office/officeart/2016/7/layout/RepeatingBendingProcessNew"/>
    <dgm:cxn modelId="{CE59BBC6-E185-45C7-9761-B3C38C965387}" type="presParOf" srcId="{96275F4D-B33A-475B-A4CF-21FAF2E3B6B5}" destId="{1B9BC775-88F9-4EF0-9535-1FB8DF6362D9}" srcOrd="4" destOrd="0" presId="urn:microsoft.com/office/officeart/2016/7/layout/RepeatingBendingProcessNew"/>
    <dgm:cxn modelId="{A05577A6-6105-4210-AEFA-C5E20ECA010D}" type="presParOf" srcId="{96275F4D-B33A-475B-A4CF-21FAF2E3B6B5}" destId="{AF6040FA-6E38-4F57-B163-79513ABE5A63}" srcOrd="5" destOrd="0" presId="urn:microsoft.com/office/officeart/2016/7/layout/RepeatingBendingProcessNew"/>
    <dgm:cxn modelId="{A1D71C32-19F3-4FCC-93B7-4E137B3C8BE7}" type="presParOf" srcId="{AF6040FA-6E38-4F57-B163-79513ABE5A63}" destId="{E5D3218A-541C-4D67-8319-F36A5F6EAE2D}" srcOrd="0" destOrd="0" presId="urn:microsoft.com/office/officeart/2016/7/layout/RepeatingBendingProcessNew"/>
    <dgm:cxn modelId="{F74068D0-9E3F-4B98-8D4C-4ED07792408B}" type="presParOf" srcId="{96275F4D-B33A-475B-A4CF-21FAF2E3B6B5}" destId="{289CAC39-6B87-438C-8BC0-BC918C0A608E}" srcOrd="6" destOrd="0" presId="urn:microsoft.com/office/officeart/2016/7/layout/RepeatingBendingProcessNew"/>
    <dgm:cxn modelId="{CA840D6A-D51E-4FB9-ABB0-E022A5F7303F}" type="presParOf" srcId="{96275F4D-B33A-475B-A4CF-21FAF2E3B6B5}" destId="{0C7B26FB-1B64-4976-AFBF-2E29FCD3BC0B}" srcOrd="7" destOrd="0" presId="urn:microsoft.com/office/officeart/2016/7/layout/RepeatingBendingProcessNew"/>
    <dgm:cxn modelId="{A0CC5253-51A0-4203-95F3-238BD43394C1}" type="presParOf" srcId="{0C7B26FB-1B64-4976-AFBF-2E29FCD3BC0B}" destId="{00C403F6-7779-4B34-A0F1-E0376E365E70}" srcOrd="0" destOrd="0" presId="urn:microsoft.com/office/officeart/2016/7/layout/RepeatingBendingProcessNew"/>
    <dgm:cxn modelId="{C29C81BD-0C00-4B10-BA80-6F1DD1C73B58}" type="presParOf" srcId="{96275F4D-B33A-475B-A4CF-21FAF2E3B6B5}" destId="{CECB1265-342B-4BE0-8670-8BBAC5CD15F5}" srcOrd="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A672E3-9E63-40FB-9ABE-AA8D515E04F7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</dgm:pt>
    <dgm:pt modelId="{4F1EFAFA-762F-424B-B224-E6BB6206B152}">
      <dgm:prSet phldrT="[Texto]"/>
      <dgm:spPr/>
      <dgm:t>
        <a:bodyPr/>
        <a:lstStyle/>
        <a:p>
          <a:r>
            <a:rPr lang="es-ES"/>
            <a:t>-</a:t>
          </a:r>
          <a:r>
            <a:rPr lang="es-ES" b="1"/>
            <a:t>Actuación</a:t>
          </a:r>
          <a:r>
            <a:rPr lang="es-ES" b="0"/>
            <a:t> zona</a:t>
          </a:r>
        </a:p>
        <a:p>
          <a:r>
            <a:rPr lang="es-ES" b="0"/>
            <a:t>-</a:t>
          </a:r>
          <a:r>
            <a:rPr lang="es-ES" b="1"/>
            <a:t>Impacto</a:t>
          </a:r>
          <a:r>
            <a:rPr lang="es-ES" b="0"/>
            <a:t> local</a:t>
          </a:r>
        </a:p>
      </dgm:t>
    </dgm:pt>
    <dgm:pt modelId="{545DC92F-7179-4634-82CA-C153C2EB409D}" type="parTrans" cxnId="{71C0607D-A770-4509-8266-646CC4DA6D16}">
      <dgm:prSet/>
      <dgm:spPr/>
      <dgm:t>
        <a:bodyPr/>
        <a:lstStyle/>
        <a:p>
          <a:endParaRPr lang="es-ES"/>
        </a:p>
      </dgm:t>
    </dgm:pt>
    <dgm:pt modelId="{DBC99285-11AC-4670-BAC6-3251C002DA23}" type="sibTrans" cxnId="{71C0607D-A770-4509-8266-646CC4DA6D16}">
      <dgm:prSet/>
      <dgm:spPr/>
      <dgm:t>
        <a:bodyPr/>
        <a:lstStyle/>
        <a:p>
          <a:endParaRPr lang="es-ES"/>
        </a:p>
      </dgm:t>
    </dgm:pt>
    <dgm:pt modelId="{DFFEA95E-B1AC-4365-B1C1-8139C2E9826F}">
      <dgm:prSet/>
      <dgm:spPr/>
      <dgm:t>
        <a:bodyPr/>
        <a:lstStyle/>
        <a:p>
          <a:r>
            <a:rPr lang="es-ES" b="1"/>
            <a:t>Marco de actuación </a:t>
          </a:r>
          <a:r>
            <a:rPr lang="es-ES"/>
            <a:t>zonas en exclusión social y/o factores de riesgo</a:t>
          </a:r>
        </a:p>
      </dgm:t>
    </dgm:pt>
    <dgm:pt modelId="{5E319C4A-8BCA-459D-A48A-D765EFB3DE26}" type="parTrans" cxnId="{07303692-1B06-4204-8907-C03645F39FA3}">
      <dgm:prSet/>
      <dgm:spPr/>
      <dgm:t>
        <a:bodyPr/>
        <a:lstStyle/>
        <a:p>
          <a:endParaRPr lang="es-ES"/>
        </a:p>
      </dgm:t>
    </dgm:pt>
    <dgm:pt modelId="{5E1A0903-DBFE-4FC9-AE3C-95D64D6A3D06}" type="sibTrans" cxnId="{07303692-1B06-4204-8907-C03645F39FA3}">
      <dgm:prSet/>
      <dgm:spPr/>
      <dgm:t>
        <a:bodyPr/>
        <a:lstStyle/>
        <a:p>
          <a:endParaRPr lang="es-ES"/>
        </a:p>
      </dgm:t>
    </dgm:pt>
    <dgm:pt modelId="{14E63097-4D32-49ED-A921-735DB47558F6}">
      <dgm:prSet/>
      <dgm:spPr/>
      <dgm:t>
        <a:bodyPr/>
        <a:lstStyle/>
        <a:p>
          <a:r>
            <a:rPr lang="es-ES"/>
            <a:t>Eliminación de la </a:t>
          </a:r>
          <a:r>
            <a:rPr lang="es-ES" b="1"/>
            <a:t>territorialidad como factor de exclusión</a:t>
          </a:r>
          <a:endParaRPr lang="es-ES"/>
        </a:p>
      </dgm:t>
    </dgm:pt>
    <dgm:pt modelId="{714ABC8E-1CA3-4B01-9439-8E11F9A74A14}" type="parTrans" cxnId="{3475CBFF-899C-4774-90FD-36A29CFDC56F}">
      <dgm:prSet/>
      <dgm:spPr/>
      <dgm:t>
        <a:bodyPr/>
        <a:lstStyle/>
        <a:p>
          <a:endParaRPr lang="es-ES"/>
        </a:p>
      </dgm:t>
    </dgm:pt>
    <dgm:pt modelId="{345465A7-D170-4776-9E5E-D426258B2A6F}" type="sibTrans" cxnId="{3475CBFF-899C-4774-90FD-36A29CFDC56F}">
      <dgm:prSet/>
      <dgm:spPr/>
      <dgm:t>
        <a:bodyPr/>
        <a:lstStyle/>
        <a:p>
          <a:endParaRPr lang="es-ES"/>
        </a:p>
      </dgm:t>
    </dgm:pt>
    <dgm:pt modelId="{80F899F1-B962-408E-9AD2-64B02B4C5211}">
      <dgm:prSet/>
      <dgm:spPr/>
      <dgm:t>
        <a:bodyPr/>
        <a:lstStyle/>
        <a:p>
          <a:r>
            <a:rPr lang="es-ES" b="1"/>
            <a:t>Enfoque</a:t>
          </a:r>
          <a:r>
            <a:rPr lang="es-ES"/>
            <a:t> </a:t>
          </a:r>
          <a:r>
            <a:rPr lang="es-ES" b="0"/>
            <a:t>Integral y Comunitario</a:t>
          </a:r>
        </a:p>
      </dgm:t>
    </dgm:pt>
    <dgm:pt modelId="{0814BA65-14CA-413E-99D5-6B74238A11D9}" type="parTrans" cxnId="{396FF2AE-7BB7-4B3E-A0AC-9F38B070E4DF}">
      <dgm:prSet/>
      <dgm:spPr/>
      <dgm:t>
        <a:bodyPr/>
        <a:lstStyle/>
        <a:p>
          <a:endParaRPr lang="es-ES"/>
        </a:p>
      </dgm:t>
    </dgm:pt>
    <dgm:pt modelId="{5D761706-B1BC-45D8-8B28-517E5C732EC1}" type="sibTrans" cxnId="{396FF2AE-7BB7-4B3E-A0AC-9F38B070E4DF}">
      <dgm:prSet/>
      <dgm:spPr/>
      <dgm:t>
        <a:bodyPr/>
        <a:lstStyle/>
        <a:p>
          <a:endParaRPr lang="es-ES"/>
        </a:p>
      </dgm:t>
    </dgm:pt>
    <dgm:pt modelId="{14CF614E-1632-4564-91BC-E0DCF32B8FF6}" type="pres">
      <dgm:prSet presAssocID="{4CA672E3-9E63-40FB-9ABE-AA8D515E04F7}" presName="diagram" presStyleCnt="0">
        <dgm:presLayoutVars>
          <dgm:dir/>
          <dgm:resizeHandles val="exact"/>
        </dgm:presLayoutVars>
      </dgm:prSet>
      <dgm:spPr/>
    </dgm:pt>
    <dgm:pt modelId="{3A24F63A-AD54-44FE-9634-33FC926518CB}" type="pres">
      <dgm:prSet presAssocID="{DFFEA95E-B1AC-4365-B1C1-8139C2E9826F}" presName="node" presStyleLbl="node1" presStyleIdx="0" presStyleCnt="4">
        <dgm:presLayoutVars>
          <dgm:bulletEnabled val="1"/>
        </dgm:presLayoutVars>
      </dgm:prSet>
      <dgm:spPr/>
    </dgm:pt>
    <dgm:pt modelId="{7EB1327F-9913-4E47-B5BF-863533CA039F}" type="pres">
      <dgm:prSet presAssocID="{5E1A0903-DBFE-4FC9-AE3C-95D64D6A3D06}" presName="sibTrans" presStyleCnt="0"/>
      <dgm:spPr/>
    </dgm:pt>
    <dgm:pt modelId="{0CF0A46D-EBA6-4931-AD5D-C908FD2FBE82}" type="pres">
      <dgm:prSet presAssocID="{80F899F1-B962-408E-9AD2-64B02B4C5211}" presName="node" presStyleLbl="node1" presStyleIdx="1" presStyleCnt="4">
        <dgm:presLayoutVars>
          <dgm:bulletEnabled val="1"/>
        </dgm:presLayoutVars>
      </dgm:prSet>
      <dgm:spPr/>
    </dgm:pt>
    <dgm:pt modelId="{05D032A3-6E93-4882-8A22-0EE111D08E71}" type="pres">
      <dgm:prSet presAssocID="{5D761706-B1BC-45D8-8B28-517E5C732EC1}" presName="sibTrans" presStyleCnt="0"/>
      <dgm:spPr/>
    </dgm:pt>
    <dgm:pt modelId="{CB546A82-61D6-4BB5-8D33-B9B528F5DE2F}" type="pres">
      <dgm:prSet presAssocID="{4F1EFAFA-762F-424B-B224-E6BB6206B152}" presName="node" presStyleLbl="node1" presStyleIdx="2" presStyleCnt="4">
        <dgm:presLayoutVars>
          <dgm:bulletEnabled val="1"/>
        </dgm:presLayoutVars>
      </dgm:prSet>
      <dgm:spPr/>
    </dgm:pt>
    <dgm:pt modelId="{87E6DA6D-DC73-4E22-88D0-B840C96B6334}" type="pres">
      <dgm:prSet presAssocID="{DBC99285-11AC-4670-BAC6-3251C002DA23}" presName="sibTrans" presStyleCnt="0"/>
      <dgm:spPr/>
    </dgm:pt>
    <dgm:pt modelId="{B1242BFB-8E0D-4036-B38E-29EAA743437F}" type="pres">
      <dgm:prSet presAssocID="{14E63097-4D32-49ED-A921-735DB47558F6}" presName="node" presStyleLbl="node1" presStyleIdx="3" presStyleCnt="4">
        <dgm:presLayoutVars>
          <dgm:bulletEnabled val="1"/>
        </dgm:presLayoutVars>
      </dgm:prSet>
      <dgm:spPr/>
    </dgm:pt>
  </dgm:ptLst>
  <dgm:cxnLst>
    <dgm:cxn modelId="{2AEA283D-57AB-4C80-B0D4-369D7D9F1FF4}" type="presOf" srcId="{14E63097-4D32-49ED-A921-735DB47558F6}" destId="{B1242BFB-8E0D-4036-B38E-29EAA743437F}" srcOrd="0" destOrd="0" presId="urn:microsoft.com/office/officeart/2005/8/layout/default"/>
    <dgm:cxn modelId="{98F7F35F-5E1F-41A6-9F88-D079CF057EE2}" type="presOf" srcId="{4CA672E3-9E63-40FB-9ABE-AA8D515E04F7}" destId="{14CF614E-1632-4564-91BC-E0DCF32B8FF6}" srcOrd="0" destOrd="0" presId="urn:microsoft.com/office/officeart/2005/8/layout/default"/>
    <dgm:cxn modelId="{89C38949-588A-4562-BDAD-20A85CC178A5}" type="presOf" srcId="{80F899F1-B962-408E-9AD2-64B02B4C5211}" destId="{0CF0A46D-EBA6-4931-AD5D-C908FD2FBE82}" srcOrd="0" destOrd="0" presId="urn:microsoft.com/office/officeart/2005/8/layout/default"/>
    <dgm:cxn modelId="{71C0607D-A770-4509-8266-646CC4DA6D16}" srcId="{4CA672E3-9E63-40FB-9ABE-AA8D515E04F7}" destId="{4F1EFAFA-762F-424B-B224-E6BB6206B152}" srcOrd="2" destOrd="0" parTransId="{545DC92F-7179-4634-82CA-C153C2EB409D}" sibTransId="{DBC99285-11AC-4670-BAC6-3251C002DA23}"/>
    <dgm:cxn modelId="{07303692-1B06-4204-8907-C03645F39FA3}" srcId="{4CA672E3-9E63-40FB-9ABE-AA8D515E04F7}" destId="{DFFEA95E-B1AC-4365-B1C1-8139C2E9826F}" srcOrd="0" destOrd="0" parTransId="{5E319C4A-8BCA-459D-A48A-D765EFB3DE26}" sibTransId="{5E1A0903-DBFE-4FC9-AE3C-95D64D6A3D06}"/>
    <dgm:cxn modelId="{ADBBA6A6-5BAA-4A9B-8D25-DBDA21EBD495}" type="presOf" srcId="{4F1EFAFA-762F-424B-B224-E6BB6206B152}" destId="{CB546A82-61D6-4BB5-8D33-B9B528F5DE2F}" srcOrd="0" destOrd="0" presId="urn:microsoft.com/office/officeart/2005/8/layout/default"/>
    <dgm:cxn modelId="{396FF2AE-7BB7-4B3E-A0AC-9F38B070E4DF}" srcId="{4CA672E3-9E63-40FB-9ABE-AA8D515E04F7}" destId="{80F899F1-B962-408E-9AD2-64B02B4C5211}" srcOrd="1" destOrd="0" parTransId="{0814BA65-14CA-413E-99D5-6B74238A11D9}" sibTransId="{5D761706-B1BC-45D8-8B28-517E5C732EC1}"/>
    <dgm:cxn modelId="{E2A499BE-7234-4DB8-805F-CDCDD0BF42B7}" type="presOf" srcId="{DFFEA95E-B1AC-4365-B1C1-8139C2E9826F}" destId="{3A24F63A-AD54-44FE-9634-33FC926518CB}" srcOrd="0" destOrd="0" presId="urn:microsoft.com/office/officeart/2005/8/layout/default"/>
    <dgm:cxn modelId="{3475CBFF-899C-4774-90FD-36A29CFDC56F}" srcId="{4CA672E3-9E63-40FB-9ABE-AA8D515E04F7}" destId="{14E63097-4D32-49ED-A921-735DB47558F6}" srcOrd="3" destOrd="0" parTransId="{714ABC8E-1CA3-4B01-9439-8E11F9A74A14}" sibTransId="{345465A7-D170-4776-9E5E-D426258B2A6F}"/>
    <dgm:cxn modelId="{0C15A261-C93D-469B-BA98-26203925D818}" type="presParOf" srcId="{14CF614E-1632-4564-91BC-E0DCF32B8FF6}" destId="{3A24F63A-AD54-44FE-9634-33FC926518CB}" srcOrd="0" destOrd="0" presId="urn:microsoft.com/office/officeart/2005/8/layout/default"/>
    <dgm:cxn modelId="{3B053E57-6436-492F-B625-CB1FC48EE49E}" type="presParOf" srcId="{14CF614E-1632-4564-91BC-E0DCF32B8FF6}" destId="{7EB1327F-9913-4E47-B5BF-863533CA039F}" srcOrd="1" destOrd="0" presId="urn:microsoft.com/office/officeart/2005/8/layout/default"/>
    <dgm:cxn modelId="{A8F15354-46ED-4C08-8AB1-41C53D2E1DCA}" type="presParOf" srcId="{14CF614E-1632-4564-91BC-E0DCF32B8FF6}" destId="{0CF0A46D-EBA6-4931-AD5D-C908FD2FBE82}" srcOrd="2" destOrd="0" presId="urn:microsoft.com/office/officeart/2005/8/layout/default"/>
    <dgm:cxn modelId="{858431FB-74FF-40D5-AB99-510907B0857D}" type="presParOf" srcId="{14CF614E-1632-4564-91BC-E0DCF32B8FF6}" destId="{05D032A3-6E93-4882-8A22-0EE111D08E71}" srcOrd="3" destOrd="0" presId="urn:microsoft.com/office/officeart/2005/8/layout/default"/>
    <dgm:cxn modelId="{9D9E5337-E11A-4BD7-AACB-9FE4ACE349CA}" type="presParOf" srcId="{14CF614E-1632-4564-91BC-E0DCF32B8FF6}" destId="{CB546A82-61D6-4BB5-8D33-B9B528F5DE2F}" srcOrd="4" destOrd="0" presId="urn:microsoft.com/office/officeart/2005/8/layout/default"/>
    <dgm:cxn modelId="{37EFADB8-CFF0-42D7-BE46-26A97DBD8EF7}" type="presParOf" srcId="{14CF614E-1632-4564-91BC-E0DCF32B8FF6}" destId="{87E6DA6D-DC73-4E22-88D0-B840C96B6334}" srcOrd="5" destOrd="0" presId="urn:microsoft.com/office/officeart/2005/8/layout/default"/>
    <dgm:cxn modelId="{017DCB5B-B11F-42BF-A956-CAA60F9DF6FB}" type="presParOf" srcId="{14CF614E-1632-4564-91BC-E0DCF32B8FF6}" destId="{B1242BFB-8E0D-4036-B38E-29EAA743437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9E16FC-76AA-4623-85EA-B0076A71696B}" type="doc">
      <dgm:prSet loTypeId="urn:microsoft.com/office/officeart/2016/7/layout/VerticalDownArrowProcess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9ADB5EF9-C25D-400A-9F29-AEF29E00D8CA}">
      <dgm:prSet phldrT="[Texto]"/>
      <dgm:spPr/>
      <dgm:t>
        <a:bodyPr/>
        <a:lstStyle/>
        <a:p>
          <a:r>
            <a:rPr lang="es-ES" b="1" dirty="0"/>
            <a:t>1º Equipo Dinamizador</a:t>
          </a:r>
        </a:p>
      </dgm:t>
    </dgm:pt>
    <dgm:pt modelId="{45A9620A-1374-4266-8870-96CCF829F2EB}" type="parTrans" cxnId="{554D4899-2D83-4EB7-82F5-49AEB05CA9DA}">
      <dgm:prSet/>
      <dgm:spPr/>
      <dgm:t>
        <a:bodyPr/>
        <a:lstStyle/>
        <a:p>
          <a:endParaRPr lang="es-ES"/>
        </a:p>
      </dgm:t>
    </dgm:pt>
    <dgm:pt modelId="{68925A45-1C2F-46B7-9356-7E2CE45F2679}" type="sibTrans" cxnId="{554D4899-2D83-4EB7-82F5-49AEB05CA9DA}">
      <dgm:prSet/>
      <dgm:spPr/>
      <dgm:t>
        <a:bodyPr/>
        <a:lstStyle/>
        <a:p>
          <a:endParaRPr lang="es-ES"/>
        </a:p>
      </dgm:t>
    </dgm:pt>
    <dgm:pt modelId="{7C6C2326-4149-4BF3-BE5B-B89AA28CC886}">
      <dgm:prSet phldrT="[Texto]"/>
      <dgm:spPr/>
      <dgm:t>
        <a:bodyPr/>
        <a:lstStyle/>
        <a:p>
          <a:r>
            <a:rPr lang="es-ES" b="1" dirty="0"/>
            <a:t>2º Comisión Local de Impulso Comunitario (CLIC)</a:t>
          </a:r>
        </a:p>
      </dgm:t>
    </dgm:pt>
    <dgm:pt modelId="{4AFFF06D-C9A9-4251-B9B8-DE143495058F}" type="parTrans" cxnId="{806E62F1-26D9-4FFF-A844-563B64B15115}">
      <dgm:prSet/>
      <dgm:spPr/>
      <dgm:t>
        <a:bodyPr/>
        <a:lstStyle/>
        <a:p>
          <a:endParaRPr lang="es-ES"/>
        </a:p>
      </dgm:t>
    </dgm:pt>
    <dgm:pt modelId="{EDA67D34-9AF1-4A8B-91A8-36653C728C54}" type="sibTrans" cxnId="{806E62F1-26D9-4FFF-A844-563B64B15115}">
      <dgm:prSet/>
      <dgm:spPr/>
      <dgm:t>
        <a:bodyPr/>
        <a:lstStyle/>
        <a:p>
          <a:endParaRPr lang="es-ES"/>
        </a:p>
      </dgm:t>
    </dgm:pt>
    <dgm:pt modelId="{760D2BC9-F288-41AA-896B-844AEA183CB9}">
      <dgm:prSet phldrT="[Texto]" custT="1"/>
      <dgm:spPr/>
      <dgm:t>
        <a:bodyPr/>
        <a:lstStyle/>
        <a:p>
          <a:r>
            <a:rPr lang="es-ES" sz="1600" b="1" dirty="0"/>
            <a:t>Responsables técnicos y políticos de otras áreas (Empleo, Formación, Urbanismo, Igualdad, AVRA, Policía Nacional, Protección Civil)</a:t>
          </a:r>
        </a:p>
      </dgm:t>
    </dgm:pt>
    <dgm:pt modelId="{2BBFBEDC-524C-4848-9FC8-9975FD541A2C}" type="parTrans" cxnId="{01B30EDA-3B28-49A7-BC0E-8638616C80ED}">
      <dgm:prSet/>
      <dgm:spPr/>
      <dgm:t>
        <a:bodyPr/>
        <a:lstStyle/>
        <a:p>
          <a:endParaRPr lang="es-ES"/>
        </a:p>
      </dgm:t>
    </dgm:pt>
    <dgm:pt modelId="{6DEC8D44-DF83-4D76-92F9-7B26520CAE44}" type="sibTrans" cxnId="{01B30EDA-3B28-49A7-BC0E-8638616C80ED}">
      <dgm:prSet/>
      <dgm:spPr/>
      <dgm:t>
        <a:bodyPr/>
        <a:lstStyle/>
        <a:p>
          <a:endParaRPr lang="es-ES"/>
        </a:p>
      </dgm:t>
    </dgm:pt>
    <dgm:pt modelId="{9E565027-114D-4E5D-B496-D4F9C3049080}">
      <dgm:prSet phldrT="[Texto]" custT="1"/>
      <dgm:spPr/>
      <dgm:t>
        <a:bodyPr/>
        <a:lstStyle/>
        <a:p>
          <a:r>
            <a:rPr lang="es-ES" sz="1600" b="1" dirty="0"/>
            <a:t>Concejal de Área</a:t>
          </a:r>
        </a:p>
      </dgm:t>
    </dgm:pt>
    <dgm:pt modelId="{A31CDEBA-A301-4388-AEC3-9E43987F5019}" type="parTrans" cxnId="{80378D8E-B0A4-4D4A-B087-10A5AFDFC09C}">
      <dgm:prSet/>
      <dgm:spPr/>
      <dgm:t>
        <a:bodyPr/>
        <a:lstStyle/>
        <a:p>
          <a:endParaRPr lang="es-ES"/>
        </a:p>
      </dgm:t>
    </dgm:pt>
    <dgm:pt modelId="{43A6AF19-2D2B-4390-A513-B9EF5B015101}" type="sibTrans" cxnId="{80378D8E-B0A4-4D4A-B087-10A5AFDFC09C}">
      <dgm:prSet/>
      <dgm:spPr/>
      <dgm:t>
        <a:bodyPr/>
        <a:lstStyle/>
        <a:p>
          <a:endParaRPr lang="es-ES"/>
        </a:p>
      </dgm:t>
    </dgm:pt>
    <dgm:pt modelId="{935F6319-E868-423E-8609-59BF5B14AE69}">
      <dgm:prSet phldrT="[Texto]" custT="1"/>
      <dgm:spPr/>
      <dgm:t>
        <a:bodyPr/>
        <a:lstStyle/>
        <a:p>
          <a:r>
            <a:rPr lang="es-ES" sz="1600" b="1" dirty="0"/>
            <a:t>Jefa de Servicio SS.SS</a:t>
          </a:r>
        </a:p>
      </dgm:t>
    </dgm:pt>
    <dgm:pt modelId="{9441B7EF-A95C-4252-A3B9-9E68FCF3F66A}" type="parTrans" cxnId="{171E99FA-B72D-406D-8376-DE122888760C}">
      <dgm:prSet/>
      <dgm:spPr/>
      <dgm:t>
        <a:bodyPr/>
        <a:lstStyle/>
        <a:p>
          <a:endParaRPr lang="es-ES"/>
        </a:p>
      </dgm:t>
    </dgm:pt>
    <dgm:pt modelId="{21ED6120-6D07-4C7C-9DBE-DC0621B50E88}" type="sibTrans" cxnId="{171E99FA-B72D-406D-8376-DE122888760C}">
      <dgm:prSet/>
      <dgm:spPr/>
      <dgm:t>
        <a:bodyPr/>
        <a:lstStyle/>
        <a:p>
          <a:endParaRPr lang="es-ES"/>
        </a:p>
      </dgm:t>
    </dgm:pt>
    <dgm:pt modelId="{3A3032DA-6B95-4296-8991-22698B7D1B57}">
      <dgm:prSet phldrT="[Texto]" custT="1"/>
      <dgm:spPr/>
      <dgm:t>
        <a:bodyPr/>
        <a:lstStyle/>
        <a:p>
          <a:r>
            <a:rPr lang="es-ES" sz="1600" b="1" dirty="0"/>
            <a:t>3 Trabajadoras Sociales</a:t>
          </a:r>
        </a:p>
      </dgm:t>
    </dgm:pt>
    <dgm:pt modelId="{778ED610-63FE-402B-9F08-DE32CEC2764E}" type="parTrans" cxnId="{38AEB5BF-BEA5-45CF-A44D-9154024C0753}">
      <dgm:prSet/>
      <dgm:spPr/>
      <dgm:t>
        <a:bodyPr/>
        <a:lstStyle/>
        <a:p>
          <a:endParaRPr lang="es-ES"/>
        </a:p>
      </dgm:t>
    </dgm:pt>
    <dgm:pt modelId="{3F610E2C-5CB3-4EAD-80CB-314D8B04AF3A}" type="sibTrans" cxnId="{38AEB5BF-BEA5-45CF-A44D-9154024C0753}">
      <dgm:prSet/>
      <dgm:spPr/>
      <dgm:t>
        <a:bodyPr/>
        <a:lstStyle/>
        <a:p>
          <a:endParaRPr lang="es-ES"/>
        </a:p>
      </dgm:t>
    </dgm:pt>
    <dgm:pt modelId="{DB94B5BB-DF40-4BDC-B100-8C832D58A4B5}">
      <dgm:prSet phldrT="[Texto]" custT="1"/>
      <dgm:spPr/>
      <dgm:t>
        <a:bodyPr/>
        <a:lstStyle/>
        <a:p>
          <a:r>
            <a:rPr lang="es-ES" sz="1600" b="1" dirty="0"/>
            <a:t>Responsables de Entidades referentes en la zona: Sindicatos, Cámara de Comercio, Asociaciones, lideres de la comunidad gitana)</a:t>
          </a:r>
        </a:p>
      </dgm:t>
    </dgm:pt>
    <dgm:pt modelId="{10BB4DE3-7A61-4F79-9F9B-F79062681A30}" type="parTrans" cxnId="{1BC9CDEF-F222-41C0-A725-5A051DF8A04E}">
      <dgm:prSet/>
      <dgm:spPr/>
      <dgm:t>
        <a:bodyPr/>
        <a:lstStyle/>
        <a:p>
          <a:endParaRPr lang="es-ES"/>
        </a:p>
      </dgm:t>
    </dgm:pt>
    <dgm:pt modelId="{A87498B2-A120-4A32-95A1-0820C166F989}" type="sibTrans" cxnId="{1BC9CDEF-F222-41C0-A725-5A051DF8A04E}">
      <dgm:prSet/>
      <dgm:spPr/>
      <dgm:t>
        <a:bodyPr/>
        <a:lstStyle/>
        <a:p>
          <a:endParaRPr lang="es-ES"/>
        </a:p>
      </dgm:t>
    </dgm:pt>
    <dgm:pt modelId="{10D86FF1-8D52-45D0-B213-4C8FB90604DB}">
      <dgm:prSet phldrT="[Texto]" custT="1"/>
      <dgm:spPr/>
      <dgm:t>
        <a:bodyPr/>
        <a:lstStyle/>
        <a:p>
          <a:r>
            <a:rPr lang="es-ES" sz="1600" b="1" dirty="0"/>
            <a:t>Alcalde Presidente</a:t>
          </a:r>
        </a:p>
      </dgm:t>
    </dgm:pt>
    <dgm:pt modelId="{CC3D5A4C-B36A-49FD-A701-8B309B06DF0D}" type="parTrans" cxnId="{67DEA507-5CBC-4345-B64D-A448341F502B}">
      <dgm:prSet/>
      <dgm:spPr/>
      <dgm:t>
        <a:bodyPr/>
        <a:lstStyle/>
        <a:p>
          <a:endParaRPr lang="es-ES"/>
        </a:p>
      </dgm:t>
    </dgm:pt>
    <dgm:pt modelId="{FB9B9ACE-F856-4CE9-9043-C3EDDCC5C1A5}" type="sibTrans" cxnId="{67DEA507-5CBC-4345-B64D-A448341F502B}">
      <dgm:prSet/>
      <dgm:spPr/>
      <dgm:t>
        <a:bodyPr/>
        <a:lstStyle/>
        <a:p>
          <a:endParaRPr lang="es-ES"/>
        </a:p>
      </dgm:t>
    </dgm:pt>
    <dgm:pt modelId="{D0C8CD69-2AF1-48B0-9691-847686EA399B}" type="pres">
      <dgm:prSet presAssocID="{059E16FC-76AA-4623-85EA-B0076A71696B}" presName="Name0" presStyleCnt="0">
        <dgm:presLayoutVars>
          <dgm:dir/>
          <dgm:animLvl val="lvl"/>
          <dgm:resizeHandles val="exact"/>
        </dgm:presLayoutVars>
      </dgm:prSet>
      <dgm:spPr/>
    </dgm:pt>
    <dgm:pt modelId="{B61CA5EC-D26F-4911-ADD8-BF2440F203C1}" type="pres">
      <dgm:prSet presAssocID="{7C6C2326-4149-4BF3-BE5B-B89AA28CC886}" presName="boxAndChildren" presStyleCnt="0"/>
      <dgm:spPr/>
    </dgm:pt>
    <dgm:pt modelId="{1758ECFB-F199-4A74-9132-6238DA824D3D}" type="pres">
      <dgm:prSet presAssocID="{7C6C2326-4149-4BF3-BE5B-B89AA28CC886}" presName="parentTextBox" presStyleLbl="alignNode1" presStyleIdx="0" presStyleCnt="2" custScaleY="232708"/>
      <dgm:spPr/>
    </dgm:pt>
    <dgm:pt modelId="{CC386A69-83D7-40F2-B509-A8F620F4BA4E}" type="pres">
      <dgm:prSet presAssocID="{7C6C2326-4149-4BF3-BE5B-B89AA28CC886}" presName="descendantBox" presStyleLbl="bgAccFollowNode1" presStyleIdx="0" presStyleCnt="2" custScaleY="259350"/>
      <dgm:spPr/>
    </dgm:pt>
    <dgm:pt modelId="{08D70039-B697-49B6-9721-BC7A97AB36E0}" type="pres">
      <dgm:prSet presAssocID="{68925A45-1C2F-46B7-9356-7E2CE45F2679}" presName="sp" presStyleCnt="0"/>
      <dgm:spPr/>
    </dgm:pt>
    <dgm:pt modelId="{303B1D45-C81D-44B7-B89B-65771D46B34D}" type="pres">
      <dgm:prSet presAssocID="{9ADB5EF9-C25D-400A-9F29-AEF29E00D8CA}" presName="arrowAndChildren" presStyleCnt="0"/>
      <dgm:spPr/>
    </dgm:pt>
    <dgm:pt modelId="{8B030460-63F3-465D-B99A-D76D655406DD}" type="pres">
      <dgm:prSet presAssocID="{9ADB5EF9-C25D-400A-9F29-AEF29E00D8CA}" presName="parentTextArrow" presStyleLbl="node1" presStyleIdx="0" presStyleCnt="0"/>
      <dgm:spPr/>
    </dgm:pt>
    <dgm:pt modelId="{369A2DDA-3AF5-499C-81F3-A746C63A50B6}" type="pres">
      <dgm:prSet presAssocID="{9ADB5EF9-C25D-400A-9F29-AEF29E00D8CA}" presName="arrow" presStyleLbl="alignNode1" presStyleIdx="1" presStyleCnt="2"/>
      <dgm:spPr/>
    </dgm:pt>
    <dgm:pt modelId="{F810A82C-0263-49A9-8A1B-B896DAF41A2A}" type="pres">
      <dgm:prSet presAssocID="{9ADB5EF9-C25D-400A-9F29-AEF29E00D8CA}" presName="descendantArrow" presStyleLbl="bgAccFollowNode1" presStyleIdx="1" presStyleCnt="2" custScaleY="211768"/>
      <dgm:spPr/>
    </dgm:pt>
  </dgm:ptLst>
  <dgm:cxnLst>
    <dgm:cxn modelId="{67DEA507-5CBC-4345-B64D-A448341F502B}" srcId="{9ADB5EF9-C25D-400A-9F29-AEF29E00D8CA}" destId="{10D86FF1-8D52-45D0-B213-4C8FB90604DB}" srcOrd="0" destOrd="0" parTransId="{CC3D5A4C-B36A-49FD-A701-8B309B06DF0D}" sibTransId="{FB9B9ACE-F856-4CE9-9043-C3EDDCC5C1A5}"/>
    <dgm:cxn modelId="{5F7BD220-F6DE-43B5-97EA-BC26BFD24B45}" type="presOf" srcId="{935F6319-E868-423E-8609-59BF5B14AE69}" destId="{F810A82C-0263-49A9-8A1B-B896DAF41A2A}" srcOrd="0" destOrd="2" presId="urn:microsoft.com/office/officeart/2016/7/layout/VerticalDownArrowProcess"/>
    <dgm:cxn modelId="{78924A3A-C3C5-438F-9303-1B4EA04B75A0}" type="presOf" srcId="{7C6C2326-4149-4BF3-BE5B-B89AA28CC886}" destId="{1758ECFB-F199-4A74-9132-6238DA824D3D}" srcOrd="0" destOrd="0" presId="urn:microsoft.com/office/officeart/2016/7/layout/VerticalDownArrowProcess"/>
    <dgm:cxn modelId="{8030255F-1381-4F0E-9D1C-581A8C0C680F}" type="presOf" srcId="{059E16FC-76AA-4623-85EA-B0076A71696B}" destId="{D0C8CD69-2AF1-48B0-9691-847686EA399B}" srcOrd="0" destOrd="0" presId="urn:microsoft.com/office/officeart/2016/7/layout/VerticalDownArrowProcess"/>
    <dgm:cxn modelId="{040FEC5F-81C9-4D3A-9BF8-FD74AA0445C3}" type="presOf" srcId="{760D2BC9-F288-41AA-896B-844AEA183CB9}" destId="{CC386A69-83D7-40F2-B509-A8F620F4BA4E}" srcOrd="0" destOrd="0" presId="urn:microsoft.com/office/officeart/2016/7/layout/VerticalDownArrowProcess"/>
    <dgm:cxn modelId="{2797906F-12D8-4008-8144-32B9E4D3EB64}" type="presOf" srcId="{DB94B5BB-DF40-4BDC-B100-8C832D58A4B5}" destId="{CC386A69-83D7-40F2-B509-A8F620F4BA4E}" srcOrd="0" destOrd="1" presId="urn:microsoft.com/office/officeart/2016/7/layout/VerticalDownArrowProcess"/>
    <dgm:cxn modelId="{3DD76A8C-DFB1-4F59-9A62-DD057D45F6E3}" type="presOf" srcId="{10D86FF1-8D52-45D0-B213-4C8FB90604DB}" destId="{F810A82C-0263-49A9-8A1B-B896DAF41A2A}" srcOrd="0" destOrd="0" presId="urn:microsoft.com/office/officeart/2016/7/layout/VerticalDownArrowProcess"/>
    <dgm:cxn modelId="{0F44CA8D-183F-4B62-ADEE-DB063A043D68}" type="presOf" srcId="{3A3032DA-6B95-4296-8991-22698B7D1B57}" destId="{F810A82C-0263-49A9-8A1B-B896DAF41A2A}" srcOrd="0" destOrd="3" presId="urn:microsoft.com/office/officeart/2016/7/layout/VerticalDownArrowProcess"/>
    <dgm:cxn modelId="{80378D8E-B0A4-4D4A-B087-10A5AFDFC09C}" srcId="{9ADB5EF9-C25D-400A-9F29-AEF29E00D8CA}" destId="{9E565027-114D-4E5D-B496-D4F9C3049080}" srcOrd="1" destOrd="0" parTransId="{A31CDEBA-A301-4388-AEC3-9E43987F5019}" sibTransId="{43A6AF19-2D2B-4390-A513-B9EF5B015101}"/>
    <dgm:cxn modelId="{554D4899-2D83-4EB7-82F5-49AEB05CA9DA}" srcId="{059E16FC-76AA-4623-85EA-B0076A71696B}" destId="{9ADB5EF9-C25D-400A-9F29-AEF29E00D8CA}" srcOrd="0" destOrd="0" parTransId="{45A9620A-1374-4266-8870-96CCF829F2EB}" sibTransId="{68925A45-1C2F-46B7-9356-7E2CE45F2679}"/>
    <dgm:cxn modelId="{38AEB5BF-BEA5-45CF-A44D-9154024C0753}" srcId="{9ADB5EF9-C25D-400A-9F29-AEF29E00D8CA}" destId="{3A3032DA-6B95-4296-8991-22698B7D1B57}" srcOrd="3" destOrd="0" parTransId="{778ED610-63FE-402B-9F08-DE32CEC2764E}" sibTransId="{3F610E2C-5CB3-4EAD-80CB-314D8B04AF3A}"/>
    <dgm:cxn modelId="{A051ADC3-4F5B-42B3-8F42-BFD1CAF43ED4}" type="presOf" srcId="{9ADB5EF9-C25D-400A-9F29-AEF29E00D8CA}" destId="{8B030460-63F3-465D-B99A-D76D655406DD}" srcOrd="0" destOrd="0" presId="urn:microsoft.com/office/officeart/2016/7/layout/VerticalDownArrowProcess"/>
    <dgm:cxn modelId="{98AC9CD4-06A1-4E94-B830-4B21ED4DD8C3}" type="presOf" srcId="{9ADB5EF9-C25D-400A-9F29-AEF29E00D8CA}" destId="{369A2DDA-3AF5-499C-81F3-A746C63A50B6}" srcOrd="1" destOrd="0" presId="urn:microsoft.com/office/officeart/2016/7/layout/VerticalDownArrowProcess"/>
    <dgm:cxn modelId="{01B30EDA-3B28-49A7-BC0E-8638616C80ED}" srcId="{7C6C2326-4149-4BF3-BE5B-B89AA28CC886}" destId="{760D2BC9-F288-41AA-896B-844AEA183CB9}" srcOrd="0" destOrd="0" parTransId="{2BBFBEDC-524C-4848-9FC8-9975FD541A2C}" sibTransId="{6DEC8D44-DF83-4D76-92F9-7B26520CAE44}"/>
    <dgm:cxn modelId="{1BC9CDEF-F222-41C0-A725-5A051DF8A04E}" srcId="{7C6C2326-4149-4BF3-BE5B-B89AA28CC886}" destId="{DB94B5BB-DF40-4BDC-B100-8C832D58A4B5}" srcOrd="1" destOrd="0" parTransId="{10BB4DE3-7A61-4F79-9F9B-F79062681A30}" sibTransId="{A87498B2-A120-4A32-95A1-0820C166F989}"/>
    <dgm:cxn modelId="{806E62F1-26D9-4FFF-A844-563B64B15115}" srcId="{059E16FC-76AA-4623-85EA-B0076A71696B}" destId="{7C6C2326-4149-4BF3-BE5B-B89AA28CC886}" srcOrd="1" destOrd="0" parTransId="{4AFFF06D-C9A9-4251-B9B8-DE143495058F}" sibTransId="{EDA67D34-9AF1-4A8B-91A8-36653C728C54}"/>
    <dgm:cxn modelId="{EE654AF4-AEFD-4757-9B0B-4E07D6735A79}" type="presOf" srcId="{9E565027-114D-4E5D-B496-D4F9C3049080}" destId="{F810A82C-0263-49A9-8A1B-B896DAF41A2A}" srcOrd="0" destOrd="1" presId="urn:microsoft.com/office/officeart/2016/7/layout/VerticalDownArrowProcess"/>
    <dgm:cxn modelId="{171E99FA-B72D-406D-8376-DE122888760C}" srcId="{9ADB5EF9-C25D-400A-9F29-AEF29E00D8CA}" destId="{935F6319-E868-423E-8609-59BF5B14AE69}" srcOrd="2" destOrd="0" parTransId="{9441B7EF-A95C-4252-A3B9-9E68FCF3F66A}" sibTransId="{21ED6120-6D07-4C7C-9DBE-DC0621B50E88}"/>
    <dgm:cxn modelId="{70F2D8DA-B44F-498E-9ECA-2D93A9724650}" type="presParOf" srcId="{D0C8CD69-2AF1-48B0-9691-847686EA399B}" destId="{B61CA5EC-D26F-4911-ADD8-BF2440F203C1}" srcOrd="0" destOrd="0" presId="urn:microsoft.com/office/officeart/2016/7/layout/VerticalDownArrowProcess"/>
    <dgm:cxn modelId="{F8CCCCB2-7AAB-4060-AC01-587A946CA70A}" type="presParOf" srcId="{B61CA5EC-D26F-4911-ADD8-BF2440F203C1}" destId="{1758ECFB-F199-4A74-9132-6238DA824D3D}" srcOrd="0" destOrd="0" presId="urn:microsoft.com/office/officeart/2016/7/layout/VerticalDownArrowProcess"/>
    <dgm:cxn modelId="{335E0A53-22D9-46EC-820D-0A344DB0E1E9}" type="presParOf" srcId="{B61CA5EC-D26F-4911-ADD8-BF2440F203C1}" destId="{CC386A69-83D7-40F2-B509-A8F620F4BA4E}" srcOrd="1" destOrd="0" presId="urn:microsoft.com/office/officeart/2016/7/layout/VerticalDownArrowProcess"/>
    <dgm:cxn modelId="{F29ABD90-2C97-4BE0-AE22-02C140EE1290}" type="presParOf" srcId="{D0C8CD69-2AF1-48B0-9691-847686EA399B}" destId="{08D70039-B697-49B6-9721-BC7A97AB36E0}" srcOrd="1" destOrd="0" presId="urn:microsoft.com/office/officeart/2016/7/layout/VerticalDownArrowProcess"/>
    <dgm:cxn modelId="{060786C3-EA0C-45DE-A58F-EF18ADA38C2F}" type="presParOf" srcId="{D0C8CD69-2AF1-48B0-9691-847686EA399B}" destId="{303B1D45-C81D-44B7-B89B-65771D46B34D}" srcOrd="2" destOrd="0" presId="urn:microsoft.com/office/officeart/2016/7/layout/VerticalDownArrowProcess"/>
    <dgm:cxn modelId="{37EC9F0C-C588-49A8-BDA0-6EC58E1D3745}" type="presParOf" srcId="{303B1D45-C81D-44B7-B89B-65771D46B34D}" destId="{8B030460-63F3-465D-B99A-D76D655406DD}" srcOrd="0" destOrd="0" presId="urn:microsoft.com/office/officeart/2016/7/layout/VerticalDownArrowProcess"/>
    <dgm:cxn modelId="{A85AFDB8-D6E3-4A78-89F9-27CE7744BB94}" type="presParOf" srcId="{303B1D45-C81D-44B7-B89B-65771D46B34D}" destId="{369A2DDA-3AF5-499C-81F3-A746C63A50B6}" srcOrd="1" destOrd="0" presId="urn:microsoft.com/office/officeart/2016/7/layout/VerticalDownArrowProcess"/>
    <dgm:cxn modelId="{93B32AA1-16A9-41DD-A278-E5B14476BD9B}" type="presParOf" srcId="{303B1D45-C81D-44B7-B89B-65771D46B34D}" destId="{F810A82C-0263-49A9-8A1B-B896DAF41A2A}" srcOrd="2" destOrd="0" presId="urn:microsoft.com/office/officeart/2016/7/layout/VerticalDown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5D21F-B3C1-4C5C-B737-CE4BF957FCF4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B18BEA9-F6C5-408D-9C89-8D88B4B9AC5B}">
      <dgm:prSet custT="1"/>
      <dgm:spPr/>
      <dgm:t>
        <a:bodyPr/>
        <a:lstStyle/>
        <a:p>
          <a:r>
            <a:rPr lang="en-US" sz="1800" b="1" dirty="0"/>
            <a:t>1. Transporte poco </a:t>
          </a:r>
          <a:r>
            <a:rPr lang="en-US" sz="1600" b="1" dirty="0"/>
            <a:t>eficaz</a:t>
          </a:r>
          <a:r>
            <a:rPr lang="en-US" sz="1800" b="1" dirty="0"/>
            <a:t> </a:t>
          </a:r>
          <a:endParaRPr lang="en-US" sz="1800" dirty="0"/>
        </a:p>
      </dgm:t>
    </dgm:pt>
    <dgm:pt modelId="{5A95CCAC-36CA-4DEF-A939-0AAEE62B407B}" type="parTrans" cxnId="{ABC7D33C-A9DD-4789-BED9-E0278803C24F}">
      <dgm:prSet/>
      <dgm:spPr/>
      <dgm:t>
        <a:bodyPr/>
        <a:lstStyle/>
        <a:p>
          <a:endParaRPr lang="en-US"/>
        </a:p>
      </dgm:t>
    </dgm:pt>
    <dgm:pt modelId="{2B8FA2CB-650C-4301-9BDE-E1168DCADA62}" type="sibTrans" cxnId="{ABC7D33C-A9DD-4789-BED9-E0278803C24F}">
      <dgm:prSet/>
      <dgm:spPr/>
      <dgm:t>
        <a:bodyPr/>
        <a:lstStyle/>
        <a:p>
          <a:endParaRPr lang="en-US"/>
        </a:p>
      </dgm:t>
    </dgm:pt>
    <dgm:pt modelId="{A1CD90B8-FB10-4A6F-BC73-F0C925C23E90}">
      <dgm:prSet custT="1"/>
      <dgm:spPr/>
      <dgm:t>
        <a:bodyPr/>
        <a:lstStyle/>
        <a:p>
          <a:r>
            <a:rPr lang="en-US" sz="1800" b="1" dirty="0"/>
            <a:t>2. Entorno medioambiental privilegiado con carencias que impiden su gestión eficiente y la puesta en valor</a:t>
          </a:r>
          <a:endParaRPr lang="en-US" sz="1800" dirty="0"/>
        </a:p>
      </dgm:t>
    </dgm:pt>
    <dgm:pt modelId="{4D5495D5-67EE-4028-B667-D6992D7518D3}" type="parTrans" cxnId="{58E68CD0-5F5E-4A6E-9115-B736A417437E}">
      <dgm:prSet/>
      <dgm:spPr/>
      <dgm:t>
        <a:bodyPr/>
        <a:lstStyle/>
        <a:p>
          <a:endParaRPr lang="en-US"/>
        </a:p>
      </dgm:t>
    </dgm:pt>
    <dgm:pt modelId="{FBADECA6-FDE2-4DE0-ABEA-A2A98FC730F2}" type="sibTrans" cxnId="{58E68CD0-5F5E-4A6E-9115-B736A417437E}">
      <dgm:prSet/>
      <dgm:spPr/>
      <dgm:t>
        <a:bodyPr/>
        <a:lstStyle/>
        <a:p>
          <a:endParaRPr lang="en-US"/>
        </a:p>
      </dgm:t>
    </dgm:pt>
    <dgm:pt modelId="{EC36D4A6-1C9F-4494-9F55-D7DE928420F5}">
      <dgm:prSet custT="1"/>
      <dgm:spPr/>
      <dgm:t>
        <a:bodyPr/>
        <a:lstStyle/>
        <a:p>
          <a:r>
            <a:rPr lang="en-US" sz="1800" b="1" dirty="0"/>
            <a:t>3. Patrimonio cultural de interés turístico degradado</a:t>
          </a:r>
          <a:endParaRPr lang="en-US" sz="1800" dirty="0"/>
        </a:p>
      </dgm:t>
    </dgm:pt>
    <dgm:pt modelId="{8445A45B-BE92-4664-B117-0DC80DEFBFF9}" type="parTrans" cxnId="{08599CB9-A73D-4EF0-ACC6-A0F2F66BF2BA}">
      <dgm:prSet/>
      <dgm:spPr/>
      <dgm:t>
        <a:bodyPr/>
        <a:lstStyle/>
        <a:p>
          <a:endParaRPr lang="en-US"/>
        </a:p>
      </dgm:t>
    </dgm:pt>
    <dgm:pt modelId="{4E1E9578-2F42-43B5-A7DB-36B40412C36D}" type="sibTrans" cxnId="{08599CB9-A73D-4EF0-ACC6-A0F2F66BF2BA}">
      <dgm:prSet/>
      <dgm:spPr/>
      <dgm:t>
        <a:bodyPr/>
        <a:lstStyle/>
        <a:p>
          <a:endParaRPr lang="en-US"/>
        </a:p>
      </dgm:t>
    </dgm:pt>
    <dgm:pt modelId="{03F883EB-54CB-4D64-BA13-E89B81D42954}">
      <dgm:prSet custT="1"/>
      <dgm:spPr/>
      <dgm:t>
        <a:bodyPr/>
        <a:lstStyle/>
        <a:p>
          <a:r>
            <a:rPr lang="en-US" sz="1800" b="1" dirty="0"/>
            <a:t>4. Declive demográfico en los últimos años</a:t>
          </a:r>
          <a:endParaRPr lang="en-US" sz="1800" dirty="0"/>
        </a:p>
      </dgm:t>
    </dgm:pt>
    <dgm:pt modelId="{E47F61C1-4B20-4AA6-B5E5-FB9F23BD5868}" type="parTrans" cxnId="{E84FD981-6507-4A2A-AE7D-AB6D25392FA0}">
      <dgm:prSet/>
      <dgm:spPr/>
      <dgm:t>
        <a:bodyPr/>
        <a:lstStyle/>
        <a:p>
          <a:endParaRPr lang="en-US"/>
        </a:p>
      </dgm:t>
    </dgm:pt>
    <dgm:pt modelId="{8CFDFFD0-1E6A-4C27-86CF-65823A0A1B41}" type="sibTrans" cxnId="{E84FD981-6507-4A2A-AE7D-AB6D25392FA0}">
      <dgm:prSet/>
      <dgm:spPr/>
      <dgm:t>
        <a:bodyPr/>
        <a:lstStyle/>
        <a:p>
          <a:endParaRPr lang="en-US"/>
        </a:p>
      </dgm:t>
    </dgm:pt>
    <dgm:pt modelId="{A681C802-4F6D-4190-ADF2-D2EA207E93CB}">
      <dgm:prSet custT="1"/>
      <dgm:spPr/>
      <dgm:t>
        <a:bodyPr/>
        <a:lstStyle/>
        <a:p>
          <a:r>
            <a:rPr lang="en-US" sz="1800" b="1" dirty="0"/>
            <a:t>5. Economía local en declive y alta tasa de desempleo </a:t>
          </a:r>
          <a:endParaRPr lang="en-US" sz="1800" dirty="0"/>
        </a:p>
      </dgm:t>
    </dgm:pt>
    <dgm:pt modelId="{E349861E-DB7B-4E11-875F-6CAFB532CB45}" type="parTrans" cxnId="{BB23DDFB-002F-47E3-BA89-37100C6E3D56}">
      <dgm:prSet/>
      <dgm:spPr/>
      <dgm:t>
        <a:bodyPr/>
        <a:lstStyle/>
        <a:p>
          <a:endParaRPr lang="en-US"/>
        </a:p>
      </dgm:t>
    </dgm:pt>
    <dgm:pt modelId="{6F053722-7661-4037-8D11-D6D66D6011C8}" type="sibTrans" cxnId="{BB23DDFB-002F-47E3-BA89-37100C6E3D56}">
      <dgm:prSet/>
      <dgm:spPr/>
      <dgm:t>
        <a:bodyPr/>
        <a:lstStyle/>
        <a:p>
          <a:endParaRPr lang="en-US"/>
        </a:p>
      </dgm:t>
    </dgm:pt>
    <dgm:pt modelId="{43F4979B-DB1D-40CF-A304-F83338C72721}">
      <dgm:prSet custT="1"/>
      <dgm:spPr/>
      <dgm:t>
        <a:bodyPr/>
        <a:lstStyle/>
        <a:p>
          <a:r>
            <a:rPr lang="en-US" sz="1800" b="1" dirty="0"/>
            <a:t>6. Areas </a:t>
          </a:r>
          <a:r>
            <a:rPr lang="en-US" sz="1800" b="1" dirty="0" err="1"/>
            <a:t>degradadas</a:t>
          </a:r>
          <a:r>
            <a:rPr lang="en-US" sz="1800" b="1" dirty="0"/>
            <a:t> fisicamente</a:t>
          </a:r>
          <a:endParaRPr lang="en-US" sz="1800" dirty="0"/>
        </a:p>
      </dgm:t>
    </dgm:pt>
    <dgm:pt modelId="{6168DAF3-A2CC-4893-80B3-678FC06429FE}" type="parTrans" cxnId="{DB854E14-46C7-40D1-A364-31CCFD695330}">
      <dgm:prSet/>
      <dgm:spPr/>
      <dgm:t>
        <a:bodyPr/>
        <a:lstStyle/>
        <a:p>
          <a:endParaRPr lang="en-US"/>
        </a:p>
      </dgm:t>
    </dgm:pt>
    <dgm:pt modelId="{E08E96CD-B60D-47BA-8C18-BDC5E4B5F78A}" type="sibTrans" cxnId="{DB854E14-46C7-40D1-A364-31CCFD695330}">
      <dgm:prSet/>
      <dgm:spPr/>
      <dgm:t>
        <a:bodyPr/>
        <a:lstStyle/>
        <a:p>
          <a:endParaRPr lang="en-US"/>
        </a:p>
      </dgm:t>
    </dgm:pt>
    <dgm:pt modelId="{C6636F37-F8AA-4B63-87C1-EFA44768C986}">
      <dgm:prSet custT="1"/>
      <dgm:spPr/>
      <dgm:t>
        <a:bodyPr/>
        <a:lstStyle/>
        <a:p>
          <a:r>
            <a:rPr lang="en-US" sz="1800" b="1" dirty="0"/>
            <a:t>7. Polarización social </a:t>
          </a:r>
          <a:endParaRPr lang="en-US" sz="1800" dirty="0"/>
        </a:p>
      </dgm:t>
    </dgm:pt>
    <dgm:pt modelId="{4336F7E5-1607-44FB-AF74-9E0E085559B8}" type="parTrans" cxnId="{DC08CC67-3A83-474F-AAD3-BD80ACA0BFCD}">
      <dgm:prSet/>
      <dgm:spPr/>
      <dgm:t>
        <a:bodyPr/>
        <a:lstStyle/>
        <a:p>
          <a:endParaRPr lang="en-US"/>
        </a:p>
      </dgm:t>
    </dgm:pt>
    <dgm:pt modelId="{B73EA1AA-9C3B-400B-824E-294081B2F4CB}" type="sibTrans" cxnId="{DC08CC67-3A83-474F-AAD3-BD80ACA0BFCD}">
      <dgm:prSet/>
      <dgm:spPr/>
      <dgm:t>
        <a:bodyPr/>
        <a:lstStyle/>
        <a:p>
          <a:endParaRPr lang="en-US"/>
        </a:p>
      </dgm:t>
    </dgm:pt>
    <dgm:pt modelId="{AEFDEC21-14D3-4189-8B55-ADAF41D06284}" type="pres">
      <dgm:prSet presAssocID="{37C5D21F-B3C1-4C5C-B737-CE4BF957FCF4}" presName="Name0" presStyleCnt="0">
        <dgm:presLayoutVars>
          <dgm:chMax val="7"/>
          <dgm:chPref val="7"/>
          <dgm:dir/>
        </dgm:presLayoutVars>
      </dgm:prSet>
      <dgm:spPr/>
    </dgm:pt>
    <dgm:pt modelId="{30B17515-0E13-4ED9-922C-C9CC0FD8E3E0}" type="pres">
      <dgm:prSet presAssocID="{37C5D21F-B3C1-4C5C-B737-CE4BF957FCF4}" presName="Name1" presStyleCnt="0"/>
      <dgm:spPr/>
    </dgm:pt>
    <dgm:pt modelId="{0CC41726-21A0-4863-8D0B-6BCC17E0CEDD}" type="pres">
      <dgm:prSet presAssocID="{37C5D21F-B3C1-4C5C-B737-CE4BF957FCF4}" presName="cycle" presStyleCnt="0"/>
      <dgm:spPr/>
    </dgm:pt>
    <dgm:pt modelId="{BFEE36EE-5F4A-4BF4-A816-E0EBF24925EC}" type="pres">
      <dgm:prSet presAssocID="{37C5D21F-B3C1-4C5C-B737-CE4BF957FCF4}" presName="srcNode" presStyleLbl="node1" presStyleIdx="0" presStyleCnt="7"/>
      <dgm:spPr/>
    </dgm:pt>
    <dgm:pt modelId="{D69D3C29-BBF6-4E8A-8C9B-02F73234390D}" type="pres">
      <dgm:prSet presAssocID="{37C5D21F-B3C1-4C5C-B737-CE4BF957FCF4}" presName="conn" presStyleLbl="parChTrans1D2" presStyleIdx="0" presStyleCnt="1"/>
      <dgm:spPr/>
    </dgm:pt>
    <dgm:pt modelId="{9E6FACD7-F89A-4A33-9D18-F266C783A5CB}" type="pres">
      <dgm:prSet presAssocID="{37C5D21F-B3C1-4C5C-B737-CE4BF957FCF4}" presName="extraNode" presStyleLbl="node1" presStyleIdx="0" presStyleCnt="7"/>
      <dgm:spPr/>
    </dgm:pt>
    <dgm:pt modelId="{5E9A2031-EEB0-46DA-9B54-0D249DA1EA50}" type="pres">
      <dgm:prSet presAssocID="{37C5D21F-B3C1-4C5C-B737-CE4BF957FCF4}" presName="dstNode" presStyleLbl="node1" presStyleIdx="0" presStyleCnt="7"/>
      <dgm:spPr/>
    </dgm:pt>
    <dgm:pt modelId="{D6709548-8231-41DE-9EAA-D9DC86141E05}" type="pres">
      <dgm:prSet presAssocID="{BB18BEA9-F6C5-408D-9C89-8D88B4B9AC5B}" presName="text_1" presStyleLbl="node1" presStyleIdx="0" presStyleCnt="7">
        <dgm:presLayoutVars>
          <dgm:bulletEnabled val="1"/>
        </dgm:presLayoutVars>
      </dgm:prSet>
      <dgm:spPr/>
    </dgm:pt>
    <dgm:pt modelId="{CC93AAD7-D111-4FC6-9CC0-73C7EBD1DA60}" type="pres">
      <dgm:prSet presAssocID="{BB18BEA9-F6C5-408D-9C89-8D88B4B9AC5B}" presName="accent_1" presStyleCnt="0"/>
      <dgm:spPr/>
    </dgm:pt>
    <dgm:pt modelId="{419EAC63-BFCF-4DBE-92D0-F907EB4C7CBD}" type="pres">
      <dgm:prSet presAssocID="{BB18BEA9-F6C5-408D-9C89-8D88B4B9AC5B}" presName="accentRepeatNode" presStyleLbl="solidFgAcc1" presStyleIdx="0" presStyleCnt="7"/>
      <dgm:spPr/>
    </dgm:pt>
    <dgm:pt modelId="{26E2B8C8-C0A8-4146-ADA2-E2BE2DB507CF}" type="pres">
      <dgm:prSet presAssocID="{A1CD90B8-FB10-4A6F-BC73-F0C925C23E90}" presName="text_2" presStyleLbl="node1" presStyleIdx="1" presStyleCnt="7" custScaleY="141730">
        <dgm:presLayoutVars>
          <dgm:bulletEnabled val="1"/>
        </dgm:presLayoutVars>
      </dgm:prSet>
      <dgm:spPr/>
    </dgm:pt>
    <dgm:pt modelId="{2345850A-8F2A-43FA-A66F-8AAFE943C79E}" type="pres">
      <dgm:prSet presAssocID="{A1CD90B8-FB10-4A6F-BC73-F0C925C23E90}" presName="accent_2" presStyleCnt="0"/>
      <dgm:spPr/>
    </dgm:pt>
    <dgm:pt modelId="{9D7D1682-8DC3-49DA-9899-22BEBF370C6D}" type="pres">
      <dgm:prSet presAssocID="{A1CD90B8-FB10-4A6F-BC73-F0C925C23E90}" presName="accentRepeatNode" presStyleLbl="solidFgAcc1" presStyleIdx="1" presStyleCnt="7"/>
      <dgm:spPr/>
    </dgm:pt>
    <dgm:pt modelId="{107F6296-3415-4D42-9547-3E78006C9B8D}" type="pres">
      <dgm:prSet presAssocID="{EC36D4A6-1C9F-4494-9F55-D7DE928420F5}" presName="text_3" presStyleLbl="node1" presStyleIdx="2" presStyleCnt="7">
        <dgm:presLayoutVars>
          <dgm:bulletEnabled val="1"/>
        </dgm:presLayoutVars>
      </dgm:prSet>
      <dgm:spPr/>
    </dgm:pt>
    <dgm:pt modelId="{74BD9423-E00D-47BC-BB43-98F003471C7A}" type="pres">
      <dgm:prSet presAssocID="{EC36D4A6-1C9F-4494-9F55-D7DE928420F5}" presName="accent_3" presStyleCnt="0"/>
      <dgm:spPr/>
    </dgm:pt>
    <dgm:pt modelId="{20A74923-D951-4FA5-9FC1-E9CD34E82523}" type="pres">
      <dgm:prSet presAssocID="{EC36D4A6-1C9F-4494-9F55-D7DE928420F5}" presName="accentRepeatNode" presStyleLbl="solidFgAcc1" presStyleIdx="2" presStyleCnt="7"/>
      <dgm:spPr/>
    </dgm:pt>
    <dgm:pt modelId="{D1545E84-3F85-40B4-BB9D-7BB810FC275D}" type="pres">
      <dgm:prSet presAssocID="{03F883EB-54CB-4D64-BA13-E89B81D42954}" presName="text_4" presStyleLbl="node1" presStyleIdx="3" presStyleCnt="7">
        <dgm:presLayoutVars>
          <dgm:bulletEnabled val="1"/>
        </dgm:presLayoutVars>
      </dgm:prSet>
      <dgm:spPr/>
    </dgm:pt>
    <dgm:pt modelId="{24395AAE-D86F-4F08-8BE9-A4BA6025B333}" type="pres">
      <dgm:prSet presAssocID="{03F883EB-54CB-4D64-BA13-E89B81D42954}" presName="accent_4" presStyleCnt="0"/>
      <dgm:spPr/>
    </dgm:pt>
    <dgm:pt modelId="{08846DB8-98E8-4397-B9B8-CDD063EC1FAD}" type="pres">
      <dgm:prSet presAssocID="{03F883EB-54CB-4D64-BA13-E89B81D42954}" presName="accentRepeatNode" presStyleLbl="solidFgAcc1" presStyleIdx="3" presStyleCnt="7"/>
      <dgm:spPr/>
    </dgm:pt>
    <dgm:pt modelId="{1FFC2958-360B-42EC-B3DE-D7C274BE648A}" type="pres">
      <dgm:prSet presAssocID="{A681C802-4F6D-4190-ADF2-D2EA207E93CB}" presName="text_5" presStyleLbl="node1" presStyleIdx="4" presStyleCnt="7">
        <dgm:presLayoutVars>
          <dgm:bulletEnabled val="1"/>
        </dgm:presLayoutVars>
      </dgm:prSet>
      <dgm:spPr/>
    </dgm:pt>
    <dgm:pt modelId="{F365AA0D-9FC0-4ECF-B964-5B9F4CA3DDE9}" type="pres">
      <dgm:prSet presAssocID="{A681C802-4F6D-4190-ADF2-D2EA207E93CB}" presName="accent_5" presStyleCnt="0"/>
      <dgm:spPr/>
    </dgm:pt>
    <dgm:pt modelId="{93377602-C823-4105-86DA-D9464DE7EAFD}" type="pres">
      <dgm:prSet presAssocID="{A681C802-4F6D-4190-ADF2-D2EA207E93CB}" presName="accentRepeatNode" presStyleLbl="solidFgAcc1" presStyleIdx="4" presStyleCnt="7"/>
      <dgm:spPr/>
    </dgm:pt>
    <dgm:pt modelId="{92CE1AA1-7AA3-447A-9EC4-F9FBF2D6F8F7}" type="pres">
      <dgm:prSet presAssocID="{43F4979B-DB1D-40CF-A304-F83338C72721}" presName="text_6" presStyleLbl="node1" presStyleIdx="5" presStyleCnt="7">
        <dgm:presLayoutVars>
          <dgm:bulletEnabled val="1"/>
        </dgm:presLayoutVars>
      </dgm:prSet>
      <dgm:spPr/>
    </dgm:pt>
    <dgm:pt modelId="{ABEB623F-897C-44A4-8A49-6BC199DBF2E5}" type="pres">
      <dgm:prSet presAssocID="{43F4979B-DB1D-40CF-A304-F83338C72721}" presName="accent_6" presStyleCnt="0"/>
      <dgm:spPr/>
    </dgm:pt>
    <dgm:pt modelId="{5EAAC83D-C86A-4A61-A293-97024D4A28D4}" type="pres">
      <dgm:prSet presAssocID="{43F4979B-DB1D-40CF-A304-F83338C72721}" presName="accentRepeatNode" presStyleLbl="solidFgAcc1" presStyleIdx="5" presStyleCnt="7"/>
      <dgm:spPr/>
    </dgm:pt>
    <dgm:pt modelId="{ECD07917-B88F-48D2-88DE-2BFB4476C00C}" type="pres">
      <dgm:prSet presAssocID="{C6636F37-F8AA-4B63-87C1-EFA44768C986}" presName="text_7" presStyleLbl="node1" presStyleIdx="6" presStyleCnt="7">
        <dgm:presLayoutVars>
          <dgm:bulletEnabled val="1"/>
        </dgm:presLayoutVars>
      </dgm:prSet>
      <dgm:spPr/>
    </dgm:pt>
    <dgm:pt modelId="{D05FB939-3D76-45D1-8052-D352A6BCF279}" type="pres">
      <dgm:prSet presAssocID="{C6636F37-F8AA-4B63-87C1-EFA44768C986}" presName="accent_7" presStyleCnt="0"/>
      <dgm:spPr/>
    </dgm:pt>
    <dgm:pt modelId="{2637F2FB-E5AE-42A4-96BD-49EC2C798560}" type="pres">
      <dgm:prSet presAssocID="{C6636F37-F8AA-4B63-87C1-EFA44768C986}" presName="accentRepeatNode" presStyleLbl="solidFgAcc1" presStyleIdx="6" presStyleCnt="7"/>
      <dgm:spPr/>
    </dgm:pt>
  </dgm:ptLst>
  <dgm:cxnLst>
    <dgm:cxn modelId="{DB854E14-46C7-40D1-A364-31CCFD695330}" srcId="{37C5D21F-B3C1-4C5C-B737-CE4BF957FCF4}" destId="{43F4979B-DB1D-40CF-A304-F83338C72721}" srcOrd="5" destOrd="0" parTransId="{6168DAF3-A2CC-4893-80B3-678FC06429FE}" sibTransId="{E08E96CD-B60D-47BA-8C18-BDC5E4B5F78A}"/>
    <dgm:cxn modelId="{424A7E1E-6D49-4369-8DEE-5DB34EC34FBA}" type="presOf" srcId="{A681C802-4F6D-4190-ADF2-D2EA207E93CB}" destId="{1FFC2958-360B-42EC-B3DE-D7C274BE648A}" srcOrd="0" destOrd="0" presId="urn:microsoft.com/office/officeart/2008/layout/VerticalCurvedList"/>
    <dgm:cxn modelId="{4780651F-1247-4C06-A0D0-24E85D6E07F7}" type="presOf" srcId="{BB18BEA9-F6C5-408D-9C89-8D88B4B9AC5B}" destId="{D6709548-8231-41DE-9EAA-D9DC86141E05}" srcOrd="0" destOrd="0" presId="urn:microsoft.com/office/officeart/2008/layout/VerticalCurvedList"/>
    <dgm:cxn modelId="{ABC7D33C-A9DD-4789-BED9-E0278803C24F}" srcId="{37C5D21F-B3C1-4C5C-B737-CE4BF957FCF4}" destId="{BB18BEA9-F6C5-408D-9C89-8D88B4B9AC5B}" srcOrd="0" destOrd="0" parTransId="{5A95CCAC-36CA-4DEF-A939-0AAEE62B407B}" sibTransId="{2B8FA2CB-650C-4301-9BDE-E1168DCADA62}"/>
    <dgm:cxn modelId="{C191FE5B-B26D-47CF-A636-8876C7471391}" type="presOf" srcId="{C6636F37-F8AA-4B63-87C1-EFA44768C986}" destId="{ECD07917-B88F-48D2-88DE-2BFB4476C00C}" srcOrd="0" destOrd="0" presId="urn:microsoft.com/office/officeart/2008/layout/VerticalCurvedList"/>
    <dgm:cxn modelId="{DC08CC67-3A83-474F-AAD3-BD80ACA0BFCD}" srcId="{37C5D21F-B3C1-4C5C-B737-CE4BF957FCF4}" destId="{C6636F37-F8AA-4B63-87C1-EFA44768C986}" srcOrd="6" destOrd="0" parTransId="{4336F7E5-1607-44FB-AF74-9E0E085559B8}" sibTransId="{B73EA1AA-9C3B-400B-824E-294081B2F4CB}"/>
    <dgm:cxn modelId="{E84FD981-6507-4A2A-AE7D-AB6D25392FA0}" srcId="{37C5D21F-B3C1-4C5C-B737-CE4BF957FCF4}" destId="{03F883EB-54CB-4D64-BA13-E89B81D42954}" srcOrd="3" destOrd="0" parTransId="{E47F61C1-4B20-4AA6-B5E5-FB9F23BD5868}" sibTransId="{8CFDFFD0-1E6A-4C27-86CF-65823A0A1B41}"/>
    <dgm:cxn modelId="{B4734D99-132F-497B-8DCD-EA0F7F7E578B}" type="presOf" srcId="{2B8FA2CB-650C-4301-9BDE-E1168DCADA62}" destId="{D69D3C29-BBF6-4E8A-8C9B-02F73234390D}" srcOrd="0" destOrd="0" presId="urn:microsoft.com/office/officeart/2008/layout/VerticalCurvedList"/>
    <dgm:cxn modelId="{EF6C1AA1-FBCF-4B15-9243-B611657941ED}" type="presOf" srcId="{EC36D4A6-1C9F-4494-9F55-D7DE928420F5}" destId="{107F6296-3415-4D42-9547-3E78006C9B8D}" srcOrd="0" destOrd="0" presId="urn:microsoft.com/office/officeart/2008/layout/VerticalCurvedList"/>
    <dgm:cxn modelId="{702DD1B4-4C45-4E0A-B3AB-C3C5BA74B632}" type="presOf" srcId="{A1CD90B8-FB10-4A6F-BC73-F0C925C23E90}" destId="{26E2B8C8-C0A8-4146-ADA2-E2BE2DB507CF}" srcOrd="0" destOrd="0" presId="urn:microsoft.com/office/officeart/2008/layout/VerticalCurvedList"/>
    <dgm:cxn modelId="{08599CB9-A73D-4EF0-ACC6-A0F2F66BF2BA}" srcId="{37C5D21F-B3C1-4C5C-B737-CE4BF957FCF4}" destId="{EC36D4A6-1C9F-4494-9F55-D7DE928420F5}" srcOrd="2" destOrd="0" parTransId="{8445A45B-BE92-4664-B117-0DC80DEFBFF9}" sibTransId="{4E1E9578-2F42-43B5-A7DB-36B40412C36D}"/>
    <dgm:cxn modelId="{C5154BC6-6C12-4CEF-82A5-842DC6B3DCB2}" type="presOf" srcId="{43F4979B-DB1D-40CF-A304-F83338C72721}" destId="{92CE1AA1-7AA3-447A-9EC4-F9FBF2D6F8F7}" srcOrd="0" destOrd="0" presId="urn:microsoft.com/office/officeart/2008/layout/VerticalCurvedList"/>
    <dgm:cxn modelId="{58E68CD0-5F5E-4A6E-9115-B736A417437E}" srcId="{37C5D21F-B3C1-4C5C-B737-CE4BF957FCF4}" destId="{A1CD90B8-FB10-4A6F-BC73-F0C925C23E90}" srcOrd="1" destOrd="0" parTransId="{4D5495D5-67EE-4028-B667-D6992D7518D3}" sibTransId="{FBADECA6-FDE2-4DE0-ABEA-A2A98FC730F2}"/>
    <dgm:cxn modelId="{59E5CED5-53A0-422D-9AAE-D7813E397EE5}" type="presOf" srcId="{03F883EB-54CB-4D64-BA13-E89B81D42954}" destId="{D1545E84-3F85-40B4-BB9D-7BB810FC275D}" srcOrd="0" destOrd="0" presId="urn:microsoft.com/office/officeart/2008/layout/VerticalCurvedList"/>
    <dgm:cxn modelId="{BFF095DF-A6A8-4EA7-82F4-058DCB379ADA}" type="presOf" srcId="{37C5D21F-B3C1-4C5C-B737-CE4BF957FCF4}" destId="{AEFDEC21-14D3-4189-8B55-ADAF41D06284}" srcOrd="0" destOrd="0" presId="urn:microsoft.com/office/officeart/2008/layout/VerticalCurvedList"/>
    <dgm:cxn modelId="{BB23DDFB-002F-47E3-BA89-37100C6E3D56}" srcId="{37C5D21F-B3C1-4C5C-B737-CE4BF957FCF4}" destId="{A681C802-4F6D-4190-ADF2-D2EA207E93CB}" srcOrd="4" destOrd="0" parTransId="{E349861E-DB7B-4E11-875F-6CAFB532CB45}" sibTransId="{6F053722-7661-4037-8D11-D6D66D6011C8}"/>
    <dgm:cxn modelId="{3AD4B321-8A8C-4AB6-8E84-2C99888DD766}" type="presParOf" srcId="{AEFDEC21-14D3-4189-8B55-ADAF41D06284}" destId="{30B17515-0E13-4ED9-922C-C9CC0FD8E3E0}" srcOrd="0" destOrd="0" presId="urn:microsoft.com/office/officeart/2008/layout/VerticalCurvedList"/>
    <dgm:cxn modelId="{68B90D66-E616-4A84-A4E9-4093B7B75635}" type="presParOf" srcId="{30B17515-0E13-4ED9-922C-C9CC0FD8E3E0}" destId="{0CC41726-21A0-4863-8D0B-6BCC17E0CEDD}" srcOrd="0" destOrd="0" presId="urn:microsoft.com/office/officeart/2008/layout/VerticalCurvedList"/>
    <dgm:cxn modelId="{B4D57319-FC63-4AD8-B419-1B5B2EA848F5}" type="presParOf" srcId="{0CC41726-21A0-4863-8D0B-6BCC17E0CEDD}" destId="{BFEE36EE-5F4A-4BF4-A816-E0EBF24925EC}" srcOrd="0" destOrd="0" presId="urn:microsoft.com/office/officeart/2008/layout/VerticalCurvedList"/>
    <dgm:cxn modelId="{73BDD43C-BE34-4B37-930A-8837D80229A2}" type="presParOf" srcId="{0CC41726-21A0-4863-8D0B-6BCC17E0CEDD}" destId="{D69D3C29-BBF6-4E8A-8C9B-02F73234390D}" srcOrd="1" destOrd="0" presId="urn:microsoft.com/office/officeart/2008/layout/VerticalCurvedList"/>
    <dgm:cxn modelId="{AACEF7D6-A2A6-409E-AA45-C47577F52E18}" type="presParOf" srcId="{0CC41726-21A0-4863-8D0B-6BCC17E0CEDD}" destId="{9E6FACD7-F89A-4A33-9D18-F266C783A5CB}" srcOrd="2" destOrd="0" presId="urn:microsoft.com/office/officeart/2008/layout/VerticalCurvedList"/>
    <dgm:cxn modelId="{373FB807-A5E5-4165-B4F4-47AA715EE833}" type="presParOf" srcId="{0CC41726-21A0-4863-8D0B-6BCC17E0CEDD}" destId="{5E9A2031-EEB0-46DA-9B54-0D249DA1EA50}" srcOrd="3" destOrd="0" presId="urn:microsoft.com/office/officeart/2008/layout/VerticalCurvedList"/>
    <dgm:cxn modelId="{6F2414F9-87DC-4335-98A0-41DE91A92F43}" type="presParOf" srcId="{30B17515-0E13-4ED9-922C-C9CC0FD8E3E0}" destId="{D6709548-8231-41DE-9EAA-D9DC86141E05}" srcOrd="1" destOrd="0" presId="urn:microsoft.com/office/officeart/2008/layout/VerticalCurvedList"/>
    <dgm:cxn modelId="{3557D4D8-864E-4066-B76F-449524CC878A}" type="presParOf" srcId="{30B17515-0E13-4ED9-922C-C9CC0FD8E3E0}" destId="{CC93AAD7-D111-4FC6-9CC0-73C7EBD1DA60}" srcOrd="2" destOrd="0" presId="urn:microsoft.com/office/officeart/2008/layout/VerticalCurvedList"/>
    <dgm:cxn modelId="{3EF91D77-B7EB-44EA-9E5C-58B47E4E51A8}" type="presParOf" srcId="{CC93AAD7-D111-4FC6-9CC0-73C7EBD1DA60}" destId="{419EAC63-BFCF-4DBE-92D0-F907EB4C7CBD}" srcOrd="0" destOrd="0" presId="urn:microsoft.com/office/officeart/2008/layout/VerticalCurvedList"/>
    <dgm:cxn modelId="{12F7013B-D656-48A7-BDB2-A981BB73D2A6}" type="presParOf" srcId="{30B17515-0E13-4ED9-922C-C9CC0FD8E3E0}" destId="{26E2B8C8-C0A8-4146-ADA2-E2BE2DB507CF}" srcOrd="3" destOrd="0" presId="urn:microsoft.com/office/officeart/2008/layout/VerticalCurvedList"/>
    <dgm:cxn modelId="{9C95DBB2-A01D-4905-A38F-E9208DED8DB5}" type="presParOf" srcId="{30B17515-0E13-4ED9-922C-C9CC0FD8E3E0}" destId="{2345850A-8F2A-43FA-A66F-8AAFE943C79E}" srcOrd="4" destOrd="0" presId="urn:microsoft.com/office/officeart/2008/layout/VerticalCurvedList"/>
    <dgm:cxn modelId="{14E22BCA-F12B-4EF4-A0BE-77F58F3A5334}" type="presParOf" srcId="{2345850A-8F2A-43FA-A66F-8AAFE943C79E}" destId="{9D7D1682-8DC3-49DA-9899-22BEBF370C6D}" srcOrd="0" destOrd="0" presId="urn:microsoft.com/office/officeart/2008/layout/VerticalCurvedList"/>
    <dgm:cxn modelId="{365805BA-792A-4816-906A-1FD58B8A4B36}" type="presParOf" srcId="{30B17515-0E13-4ED9-922C-C9CC0FD8E3E0}" destId="{107F6296-3415-4D42-9547-3E78006C9B8D}" srcOrd="5" destOrd="0" presId="urn:microsoft.com/office/officeart/2008/layout/VerticalCurvedList"/>
    <dgm:cxn modelId="{3CD85AF8-1F01-4080-8AE6-77513B89B42F}" type="presParOf" srcId="{30B17515-0E13-4ED9-922C-C9CC0FD8E3E0}" destId="{74BD9423-E00D-47BC-BB43-98F003471C7A}" srcOrd="6" destOrd="0" presId="urn:microsoft.com/office/officeart/2008/layout/VerticalCurvedList"/>
    <dgm:cxn modelId="{67086A37-A361-4DA5-A1EE-8A563B6B007D}" type="presParOf" srcId="{74BD9423-E00D-47BC-BB43-98F003471C7A}" destId="{20A74923-D951-4FA5-9FC1-E9CD34E82523}" srcOrd="0" destOrd="0" presId="urn:microsoft.com/office/officeart/2008/layout/VerticalCurvedList"/>
    <dgm:cxn modelId="{C935BD17-2662-4922-BDD0-5EF516D1A881}" type="presParOf" srcId="{30B17515-0E13-4ED9-922C-C9CC0FD8E3E0}" destId="{D1545E84-3F85-40B4-BB9D-7BB810FC275D}" srcOrd="7" destOrd="0" presId="urn:microsoft.com/office/officeart/2008/layout/VerticalCurvedList"/>
    <dgm:cxn modelId="{757A6756-C556-4CCB-A32D-D7F47433ACFC}" type="presParOf" srcId="{30B17515-0E13-4ED9-922C-C9CC0FD8E3E0}" destId="{24395AAE-D86F-4F08-8BE9-A4BA6025B333}" srcOrd="8" destOrd="0" presId="urn:microsoft.com/office/officeart/2008/layout/VerticalCurvedList"/>
    <dgm:cxn modelId="{EB0D61EA-1A46-4E56-A082-876379731C65}" type="presParOf" srcId="{24395AAE-D86F-4F08-8BE9-A4BA6025B333}" destId="{08846DB8-98E8-4397-B9B8-CDD063EC1FAD}" srcOrd="0" destOrd="0" presId="urn:microsoft.com/office/officeart/2008/layout/VerticalCurvedList"/>
    <dgm:cxn modelId="{A6175012-0DFB-433F-9E0D-F8BB4D854B5E}" type="presParOf" srcId="{30B17515-0E13-4ED9-922C-C9CC0FD8E3E0}" destId="{1FFC2958-360B-42EC-B3DE-D7C274BE648A}" srcOrd="9" destOrd="0" presId="urn:microsoft.com/office/officeart/2008/layout/VerticalCurvedList"/>
    <dgm:cxn modelId="{731D693D-0AFE-4556-A87A-189E90CB3C6F}" type="presParOf" srcId="{30B17515-0E13-4ED9-922C-C9CC0FD8E3E0}" destId="{F365AA0D-9FC0-4ECF-B964-5B9F4CA3DDE9}" srcOrd="10" destOrd="0" presId="urn:microsoft.com/office/officeart/2008/layout/VerticalCurvedList"/>
    <dgm:cxn modelId="{93CEFE7D-8A1C-45EF-A1AA-43F7330F7420}" type="presParOf" srcId="{F365AA0D-9FC0-4ECF-B964-5B9F4CA3DDE9}" destId="{93377602-C823-4105-86DA-D9464DE7EAFD}" srcOrd="0" destOrd="0" presId="urn:microsoft.com/office/officeart/2008/layout/VerticalCurvedList"/>
    <dgm:cxn modelId="{A7CA80A3-EE69-4FB8-A28A-FE24BA0C531B}" type="presParOf" srcId="{30B17515-0E13-4ED9-922C-C9CC0FD8E3E0}" destId="{92CE1AA1-7AA3-447A-9EC4-F9FBF2D6F8F7}" srcOrd="11" destOrd="0" presId="urn:microsoft.com/office/officeart/2008/layout/VerticalCurvedList"/>
    <dgm:cxn modelId="{D99EC759-94E7-4B6B-80A0-1BEA8CE317D3}" type="presParOf" srcId="{30B17515-0E13-4ED9-922C-C9CC0FD8E3E0}" destId="{ABEB623F-897C-44A4-8A49-6BC199DBF2E5}" srcOrd="12" destOrd="0" presId="urn:microsoft.com/office/officeart/2008/layout/VerticalCurvedList"/>
    <dgm:cxn modelId="{A92090AC-4EEA-4FF1-A7C5-24622AD17BF2}" type="presParOf" srcId="{ABEB623F-897C-44A4-8A49-6BC199DBF2E5}" destId="{5EAAC83D-C86A-4A61-A293-97024D4A28D4}" srcOrd="0" destOrd="0" presId="urn:microsoft.com/office/officeart/2008/layout/VerticalCurvedList"/>
    <dgm:cxn modelId="{F5D0CA9E-FAF3-4105-B547-08452B1579DD}" type="presParOf" srcId="{30B17515-0E13-4ED9-922C-C9CC0FD8E3E0}" destId="{ECD07917-B88F-48D2-88DE-2BFB4476C00C}" srcOrd="13" destOrd="0" presId="urn:microsoft.com/office/officeart/2008/layout/VerticalCurvedList"/>
    <dgm:cxn modelId="{D2441938-877E-4EE6-A393-A55E31830D72}" type="presParOf" srcId="{30B17515-0E13-4ED9-922C-C9CC0FD8E3E0}" destId="{D05FB939-3D76-45D1-8052-D352A6BCF279}" srcOrd="14" destOrd="0" presId="urn:microsoft.com/office/officeart/2008/layout/VerticalCurvedList"/>
    <dgm:cxn modelId="{862E5A49-C525-49D3-ADF4-6F16F044769E}" type="presParOf" srcId="{D05FB939-3D76-45D1-8052-D352A6BCF279}" destId="{2637F2FB-E5AE-42A4-96BD-49EC2C79856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F3D62B0-4976-4397-830F-1497AE5D106E}" type="doc">
      <dgm:prSet loTypeId="urn:microsoft.com/office/officeart/2005/8/layout/default#2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8B9C4392-DE68-4C4B-94A1-75C3E24CCA2B}">
      <dgm:prSet custT="1"/>
      <dgm:spPr/>
      <dgm:t>
        <a:bodyPr/>
        <a:lstStyle/>
        <a:p>
          <a:pPr algn="ctr"/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Contrato Tiempo completo</a:t>
          </a:r>
          <a:endParaRPr lang="en-US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A9386EC7-9888-4769-B458-BF2EF436E028}" type="parTrans" cxnId="{67B75514-C605-415C-99D2-D8B169FEBA5C}">
      <dgm:prSet/>
      <dgm:spPr/>
      <dgm:t>
        <a:bodyPr/>
        <a:lstStyle/>
        <a:p>
          <a:endParaRPr lang="en-US"/>
        </a:p>
      </dgm:t>
    </dgm:pt>
    <dgm:pt modelId="{5E5D9442-97A4-4F84-B780-3FEDF55B56B1}" type="sibTrans" cxnId="{67B75514-C605-415C-99D2-D8B169FEBA5C}">
      <dgm:prSet/>
      <dgm:spPr/>
      <dgm:t>
        <a:bodyPr/>
        <a:lstStyle/>
        <a:p>
          <a:endParaRPr lang="en-US"/>
        </a:p>
      </dgm:t>
    </dgm:pt>
    <dgm:pt modelId="{14EA6375-9295-4A4A-87F2-E0002113195B}">
      <dgm:prSet custT="1"/>
      <dgm:spPr/>
      <dgm:t>
        <a:bodyPr/>
        <a:lstStyle/>
        <a:p>
          <a:pPr algn="ctr"/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Salario según Tablas retributivas Junta de Andalucía</a:t>
          </a:r>
          <a:endParaRPr lang="en-US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38AA753A-0DC9-4D6D-8627-45B7EB5C1788}" type="parTrans" cxnId="{76BC569A-4CB9-436C-8BB9-5B802EB4AD01}">
      <dgm:prSet/>
      <dgm:spPr/>
      <dgm:t>
        <a:bodyPr/>
        <a:lstStyle/>
        <a:p>
          <a:endParaRPr lang="en-US"/>
        </a:p>
      </dgm:t>
    </dgm:pt>
    <dgm:pt modelId="{FAD7130B-5D03-4A12-A115-44973F862C42}" type="sibTrans" cxnId="{76BC569A-4CB9-436C-8BB9-5B802EB4AD01}">
      <dgm:prSet/>
      <dgm:spPr/>
      <dgm:t>
        <a:bodyPr/>
        <a:lstStyle/>
        <a:p>
          <a:endParaRPr lang="en-US"/>
        </a:p>
      </dgm:t>
    </dgm:pt>
    <dgm:pt modelId="{F3AF9BA6-416C-43D8-9FA2-11230818B4DD}">
      <dgm:prSet custT="1"/>
      <dgm:spPr/>
      <dgm:t>
        <a:bodyPr/>
        <a:lstStyle/>
        <a:p>
          <a:pPr algn="ctr"/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Jornada partida </a:t>
          </a:r>
          <a:endParaRPr lang="en-US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99888062-7CC0-4335-86E7-91C509696546}" type="parTrans" cxnId="{BA726E24-213F-4C4C-8A00-97D0D5F2E8B8}">
      <dgm:prSet/>
      <dgm:spPr/>
      <dgm:t>
        <a:bodyPr/>
        <a:lstStyle/>
        <a:p>
          <a:endParaRPr lang="en-US"/>
        </a:p>
      </dgm:t>
    </dgm:pt>
    <dgm:pt modelId="{64C42F2D-FA0D-4C8D-9E3A-EA4D053FFCDB}" type="sibTrans" cxnId="{BA726E24-213F-4C4C-8A00-97D0D5F2E8B8}">
      <dgm:prSet/>
      <dgm:spPr/>
      <dgm:t>
        <a:bodyPr/>
        <a:lstStyle/>
        <a:p>
          <a:endParaRPr lang="en-US"/>
        </a:p>
      </dgm:t>
    </dgm:pt>
    <dgm:pt modelId="{24F47497-5AE8-43B5-B1C1-FEE1DBECC662}">
      <dgm:prSet custT="1"/>
      <dgm:spPr/>
      <dgm:t>
        <a:bodyPr/>
        <a:lstStyle/>
        <a:p>
          <a:pPr algn="ctr"/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Todas mujeres</a:t>
          </a:r>
          <a:endParaRPr lang="en-US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7E694CA8-8267-4F18-9492-82826347A2E9}" type="parTrans" cxnId="{C8440F28-57BC-49E7-8757-A3B802D41F01}">
      <dgm:prSet/>
      <dgm:spPr/>
      <dgm:t>
        <a:bodyPr/>
        <a:lstStyle/>
        <a:p>
          <a:endParaRPr lang="en-US"/>
        </a:p>
      </dgm:t>
    </dgm:pt>
    <dgm:pt modelId="{A95BF7BE-B2C3-4DF3-8E87-A8A09C321078}" type="sibTrans" cxnId="{C8440F28-57BC-49E7-8757-A3B802D41F01}">
      <dgm:prSet/>
      <dgm:spPr/>
      <dgm:t>
        <a:bodyPr/>
        <a:lstStyle/>
        <a:p>
          <a:endParaRPr lang="en-US"/>
        </a:p>
      </dgm:t>
    </dgm:pt>
    <dgm:pt modelId="{2609B165-462C-4D3F-A4AD-192A3FD87816}">
      <dgm:prSet custT="1"/>
      <dgm:spPr/>
      <dgm:t>
        <a:bodyPr/>
        <a:lstStyle/>
        <a:p>
          <a:pPr algn="ctr"/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Tasa de rotación Baja</a:t>
          </a:r>
          <a:endParaRPr lang="en-US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B678E7CE-EDDB-464C-BF06-C4E06E382745}" type="parTrans" cxnId="{9D0B26A0-054A-4E88-8971-E7717C6AC7FC}">
      <dgm:prSet/>
      <dgm:spPr/>
      <dgm:t>
        <a:bodyPr/>
        <a:lstStyle/>
        <a:p>
          <a:endParaRPr lang="en-US"/>
        </a:p>
      </dgm:t>
    </dgm:pt>
    <dgm:pt modelId="{AC5BE3B9-6219-47DC-A48F-9CBEAE506526}" type="sibTrans" cxnId="{9D0B26A0-054A-4E88-8971-E7717C6AC7FC}">
      <dgm:prSet/>
      <dgm:spPr/>
      <dgm:t>
        <a:bodyPr/>
        <a:lstStyle/>
        <a:p>
          <a:endParaRPr lang="en-US"/>
        </a:p>
      </dgm:t>
    </dgm:pt>
    <dgm:pt modelId="{4694ED66-B987-4A2E-9AB1-6F1F696CB681}">
      <dgm:prSet custT="1"/>
      <dgm:spPr/>
      <dgm:t>
        <a:bodyPr/>
        <a:lstStyle/>
        <a:p>
          <a:pPr algn="ctr"/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Formación específica recibida y compartida.</a:t>
          </a:r>
          <a:endParaRPr lang="en-US" sz="1400" b="1" dirty="0">
            <a:solidFill>
              <a:schemeClr val="accent6">
                <a:lumMod val="50000"/>
              </a:schemeClr>
            </a:solidFill>
          </a:endParaRPr>
        </a:p>
      </dgm:t>
    </dgm:pt>
    <dgm:pt modelId="{D4FB7576-5115-4CE0-8DD8-CFA7C3B4F979}" type="parTrans" cxnId="{94812A15-77E7-4052-82E2-322880076725}">
      <dgm:prSet/>
      <dgm:spPr/>
      <dgm:t>
        <a:bodyPr/>
        <a:lstStyle/>
        <a:p>
          <a:endParaRPr lang="en-US"/>
        </a:p>
      </dgm:t>
    </dgm:pt>
    <dgm:pt modelId="{6942BAA4-E605-4761-8E84-80B36A9C8A8E}" type="sibTrans" cxnId="{94812A15-77E7-4052-82E2-322880076725}">
      <dgm:prSet/>
      <dgm:spPr/>
      <dgm:t>
        <a:bodyPr/>
        <a:lstStyle/>
        <a:p>
          <a:endParaRPr lang="en-US"/>
        </a:p>
      </dgm:t>
    </dgm:pt>
    <dgm:pt modelId="{E6066A83-961F-4AF2-925C-9476D5DEB1E4}">
      <dgm:prSet custT="1"/>
      <dgm:spPr/>
      <dgm:t>
        <a:bodyPr/>
        <a:lstStyle/>
        <a:p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Coordinación Perfil </a:t>
          </a:r>
        </a:p>
        <a:p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Trabajo Social</a:t>
          </a:r>
        </a:p>
      </dgm:t>
    </dgm:pt>
    <dgm:pt modelId="{95CE0342-0801-46E1-A43C-3FCE9FAC3B22}" type="parTrans" cxnId="{4AD2C027-3107-4013-925F-F8CCB7F8E3E4}">
      <dgm:prSet/>
      <dgm:spPr/>
      <dgm:t>
        <a:bodyPr/>
        <a:lstStyle/>
        <a:p>
          <a:endParaRPr lang="es-ES"/>
        </a:p>
      </dgm:t>
    </dgm:pt>
    <dgm:pt modelId="{7C5158A8-E36E-45ED-830F-232271FE2C64}" type="sibTrans" cxnId="{4AD2C027-3107-4013-925F-F8CCB7F8E3E4}">
      <dgm:prSet/>
      <dgm:spPr/>
      <dgm:t>
        <a:bodyPr/>
        <a:lstStyle/>
        <a:p>
          <a:endParaRPr lang="es-ES"/>
        </a:p>
      </dgm:t>
    </dgm:pt>
    <dgm:pt modelId="{DF9AB74D-D802-4350-8B95-0AC085094C27}">
      <dgm:prSet custT="1"/>
      <dgm:spPr/>
      <dgm:t>
        <a:bodyPr/>
        <a:lstStyle/>
        <a:p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7 Trabajo Social</a:t>
          </a:r>
        </a:p>
        <a:p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1 Educación Social</a:t>
          </a:r>
        </a:p>
        <a:p>
          <a:r>
            <a:rPr lang="es-ES" sz="1400" b="1" dirty="0">
              <a:solidFill>
                <a:schemeClr val="accent6">
                  <a:lumMod val="50000"/>
                </a:schemeClr>
              </a:solidFill>
            </a:rPr>
            <a:t>1 Psicología</a:t>
          </a:r>
        </a:p>
      </dgm:t>
    </dgm:pt>
    <dgm:pt modelId="{92D4A9A8-9A7B-449F-9C8B-6F16FF127D85}" type="parTrans" cxnId="{0CA0D9BF-DF44-46F6-B796-4748C47326D1}">
      <dgm:prSet/>
      <dgm:spPr/>
      <dgm:t>
        <a:bodyPr/>
        <a:lstStyle/>
        <a:p>
          <a:endParaRPr lang="es-ES"/>
        </a:p>
      </dgm:t>
    </dgm:pt>
    <dgm:pt modelId="{28E5CCC4-D72A-42AB-9BF8-E3795C5C6F96}" type="sibTrans" cxnId="{0CA0D9BF-DF44-46F6-B796-4748C47326D1}">
      <dgm:prSet/>
      <dgm:spPr/>
      <dgm:t>
        <a:bodyPr/>
        <a:lstStyle/>
        <a:p>
          <a:endParaRPr lang="es-ES"/>
        </a:p>
      </dgm:t>
    </dgm:pt>
    <dgm:pt modelId="{B09AB481-07AA-47A2-A309-5C6F6BCF76EE}" type="pres">
      <dgm:prSet presAssocID="{1F3D62B0-4976-4397-830F-1497AE5D106E}" presName="diagram" presStyleCnt="0">
        <dgm:presLayoutVars>
          <dgm:dir/>
          <dgm:resizeHandles val="exact"/>
        </dgm:presLayoutVars>
      </dgm:prSet>
      <dgm:spPr/>
    </dgm:pt>
    <dgm:pt modelId="{7328AC45-700F-4A75-8F77-C642F93212B6}" type="pres">
      <dgm:prSet presAssocID="{8B9C4392-DE68-4C4B-94A1-75C3E24CCA2B}" presName="node" presStyleLbl="node1" presStyleIdx="0" presStyleCnt="8">
        <dgm:presLayoutVars>
          <dgm:bulletEnabled val="1"/>
        </dgm:presLayoutVars>
      </dgm:prSet>
      <dgm:spPr/>
    </dgm:pt>
    <dgm:pt modelId="{D18C0458-BE76-4874-9979-18AAD99208C9}" type="pres">
      <dgm:prSet presAssocID="{5E5D9442-97A4-4F84-B780-3FEDF55B56B1}" presName="sibTrans" presStyleCnt="0"/>
      <dgm:spPr/>
    </dgm:pt>
    <dgm:pt modelId="{843EABF1-0850-49B3-A7F5-E1ADFC0CDA60}" type="pres">
      <dgm:prSet presAssocID="{DF9AB74D-D802-4350-8B95-0AC085094C27}" presName="node" presStyleLbl="node1" presStyleIdx="1" presStyleCnt="8">
        <dgm:presLayoutVars>
          <dgm:bulletEnabled val="1"/>
        </dgm:presLayoutVars>
      </dgm:prSet>
      <dgm:spPr/>
    </dgm:pt>
    <dgm:pt modelId="{2B640D5A-D59B-46B9-AC06-98CE06AE5998}" type="pres">
      <dgm:prSet presAssocID="{28E5CCC4-D72A-42AB-9BF8-E3795C5C6F96}" presName="sibTrans" presStyleCnt="0"/>
      <dgm:spPr/>
    </dgm:pt>
    <dgm:pt modelId="{FC9490C9-2571-448B-895A-C26F4CF051E0}" type="pres">
      <dgm:prSet presAssocID="{14EA6375-9295-4A4A-87F2-E0002113195B}" presName="node" presStyleLbl="node1" presStyleIdx="2" presStyleCnt="8">
        <dgm:presLayoutVars>
          <dgm:bulletEnabled val="1"/>
        </dgm:presLayoutVars>
      </dgm:prSet>
      <dgm:spPr/>
    </dgm:pt>
    <dgm:pt modelId="{3CFD2697-E9D8-447C-B871-FAF8877E28D9}" type="pres">
      <dgm:prSet presAssocID="{FAD7130B-5D03-4A12-A115-44973F862C42}" presName="sibTrans" presStyleCnt="0"/>
      <dgm:spPr/>
    </dgm:pt>
    <dgm:pt modelId="{3A81E799-FABA-4E55-9392-4B43F6868356}" type="pres">
      <dgm:prSet presAssocID="{F3AF9BA6-416C-43D8-9FA2-11230818B4DD}" presName="node" presStyleLbl="node1" presStyleIdx="3" presStyleCnt="8">
        <dgm:presLayoutVars>
          <dgm:bulletEnabled val="1"/>
        </dgm:presLayoutVars>
      </dgm:prSet>
      <dgm:spPr/>
    </dgm:pt>
    <dgm:pt modelId="{A723B2F5-C0D4-4998-804E-D86349763966}" type="pres">
      <dgm:prSet presAssocID="{64C42F2D-FA0D-4C8D-9E3A-EA4D053FFCDB}" presName="sibTrans" presStyleCnt="0"/>
      <dgm:spPr/>
    </dgm:pt>
    <dgm:pt modelId="{25358694-8533-46B4-836A-0AFEA6ED9A87}" type="pres">
      <dgm:prSet presAssocID="{24F47497-5AE8-43B5-B1C1-FEE1DBECC662}" presName="node" presStyleLbl="node1" presStyleIdx="4" presStyleCnt="8">
        <dgm:presLayoutVars>
          <dgm:bulletEnabled val="1"/>
        </dgm:presLayoutVars>
      </dgm:prSet>
      <dgm:spPr/>
    </dgm:pt>
    <dgm:pt modelId="{7A781B5F-AA76-4601-9095-040592B8DE95}" type="pres">
      <dgm:prSet presAssocID="{A95BF7BE-B2C3-4DF3-8E87-A8A09C321078}" presName="sibTrans" presStyleCnt="0"/>
      <dgm:spPr/>
    </dgm:pt>
    <dgm:pt modelId="{2638E83E-0990-4455-94EF-7E19662FCEF5}" type="pres">
      <dgm:prSet presAssocID="{2609B165-462C-4D3F-A4AD-192A3FD87816}" presName="node" presStyleLbl="node1" presStyleIdx="5" presStyleCnt="8">
        <dgm:presLayoutVars>
          <dgm:bulletEnabled val="1"/>
        </dgm:presLayoutVars>
      </dgm:prSet>
      <dgm:spPr/>
    </dgm:pt>
    <dgm:pt modelId="{16EE3C62-0BD9-4872-A145-A5D4AC8C3E98}" type="pres">
      <dgm:prSet presAssocID="{AC5BE3B9-6219-47DC-A48F-9CBEAE506526}" presName="sibTrans" presStyleCnt="0"/>
      <dgm:spPr/>
    </dgm:pt>
    <dgm:pt modelId="{489DBEC5-B5DC-499B-8145-940A2E8A8CC4}" type="pres">
      <dgm:prSet presAssocID="{E6066A83-961F-4AF2-925C-9476D5DEB1E4}" presName="node" presStyleLbl="node1" presStyleIdx="6" presStyleCnt="8">
        <dgm:presLayoutVars>
          <dgm:bulletEnabled val="1"/>
        </dgm:presLayoutVars>
      </dgm:prSet>
      <dgm:spPr/>
    </dgm:pt>
    <dgm:pt modelId="{3A931D7A-7D7E-4420-B552-5636D96811DB}" type="pres">
      <dgm:prSet presAssocID="{7C5158A8-E36E-45ED-830F-232271FE2C64}" presName="sibTrans" presStyleCnt="0"/>
      <dgm:spPr/>
    </dgm:pt>
    <dgm:pt modelId="{D39534C7-2398-4F28-AE9D-A4BC8CD2AB9C}" type="pres">
      <dgm:prSet presAssocID="{4694ED66-B987-4A2E-9AB1-6F1F696CB681}" presName="node" presStyleLbl="node1" presStyleIdx="7" presStyleCnt="8">
        <dgm:presLayoutVars>
          <dgm:bulletEnabled val="1"/>
        </dgm:presLayoutVars>
      </dgm:prSet>
      <dgm:spPr/>
    </dgm:pt>
  </dgm:ptLst>
  <dgm:cxnLst>
    <dgm:cxn modelId="{80BD9709-B973-4FFB-A9CE-22B53AD3D0F2}" type="presOf" srcId="{DF9AB74D-D802-4350-8B95-0AC085094C27}" destId="{843EABF1-0850-49B3-A7F5-E1ADFC0CDA60}" srcOrd="0" destOrd="0" presId="urn:microsoft.com/office/officeart/2005/8/layout/default#2"/>
    <dgm:cxn modelId="{67B75514-C605-415C-99D2-D8B169FEBA5C}" srcId="{1F3D62B0-4976-4397-830F-1497AE5D106E}" destId="{8B9C4392-DE68-4C4B-94A1-75C3E24CCA2B}" srcOrd="0" destOrd="0" parTransId="{A9386EC7-9888-4769-B458-BF2EF436E028}" sibTransId="{5E5D9442-97A4-4F84-B780-3FEDF55B56B1}"/>
    <dgm:cxn modelId="{94812A15-77E7-4052-82E2-322880076725}" srcId="{1F3D62B0-4976-4397-830F-1497AE5D106E}" destId="{4694ED66-B987-4A2E-9AB1-6F1F696CB681}" srcOrd="7" destOrd="0" parTransId="{D4FB7576-5115-4CE0-8DD8-CFA7C3B4F979}" sibTransId="{6942BAA4-E605-4761-8E84-80B36A9C8A8E}"/>
    <dgm:cxn modelId="{8EFDB116-B169-45B8-B428-709527297411}" type="presOf" srcId="{F3AF9BA6-416C-43D8-9FA2-11230818B4DD}" destId="{3A81E799-FABA-4E55-9392-4B43F6868356}" srcOrd="0" destOrd="0" presId="urn:microsoft.com/office/officeart/2005/8/layout/default#2"/>
    <dgm:cxn modelId="{BA726E24-213F-4C4C-8A00-97D0D5F2E8B8}" srcId="{1F3D62B0-4976-4397-830F-1497AE5D106E}" destId="{F3AF9BA6-416C-43D8-9FA2-11230818B4DD}" srcOrd="3" destOrd="0" parTransId="{99888062-7CC0-4335-86E7-91C509696546}" sibTransId="{64C42F2D-FA0D-4C8D-9E3A-EA4D053FFCDB}"/>
    <dgm:cxn modelId="{4AD2C027-3107-4013-925F-F8CCB7F8E3E4}" srcId="{1F3D62B0-4976-4397-830F-1497AE5D106E}" destId="{E6066A83-961F-4AF2-925C-9476D5DEB1E4}" srcOrd="6" destOrd="0" parTransId="{95CE0342-0801-46E1-A43C-3FCE9FAC3B22}" sibTransId="{7C5158A8-E36E-45ED-830F-232271FE2C64}"/>
    <dgm:cxn modelId="{C8440F28-57BC-49E7-8757-A3B802D41F01}" srcId="{1F3D62B0-4976-4397-830F-1497AE5D106E}" destId="{24F47497-5AE8-43B5-B1C1-FEE1DBECC662}" srcOrd="4" destOrd="0" parTransId="{7E694CA8-8267-4F18-9492-82826347A2E9}" sibTransId="{A95BF7BE-B2C3-4DF3-8E87-A8A09C321078}"/>
    <dgm:cxn modelId="{73A36C44-FBF8-4E52-A565-6002E7735927}" type="presOf" srcId="{E6066A83-961F-4AF2-925C-9476D5DEB1E4}" destId="{489DBEC5-B5DC-499B-8145-940A2E8A8CC4}" srcOrd="0" destOrd="0" presId="urn:microsoft.com/office/officeart/2005/8/layout/default#2"/>
    <dgm:cxn modelId="{5DCA7E6C-DA45-43D6-9BB7-02D5432E6F0F}" type="presOf" srcId="{8B9C4392-DE68-4C4B-94A1-75C3E24CCA2B}" destId="{7328AC45-700F-4A75-8F77-C642F93212B6}" srcOrd="0" destOrd="0" presId="urn:microsoft.com/office/officeart/2005/8/layout/default#2"/>
    <dgm:cxn modelId="{FFF22B77-A4E6-4386-911B-79436EA279C2}" type="presOf" srcId="{24F47497-5AE8-43B5-B1C1-FEE1DBECC662}" destId="{25358694-8533-46B4-836A-0AFEA6ED9A87}" srcOrd="0" destOrd="0" presId="urn:microsoft.com/office/officeart/2005/8/layout/default#2"/>
    <dgm:cxn modelId="{7937A882-5F27-4163-B171-389EB2B3AC54}" type="presOf" srcId="{1F3D62B0-4976-4397-830F-1497AE5D106E}" destId="{B09AB481-07AA-47A2-A309-5C6F6BCF76EE}" srcOrd="0" destOrd="0" presId="urn:microsoft.com/office/officeart/2005/8/layout/default#2"/>
    <dgm:cxn modelId="{76BC569A-4CB9-436C-8BB9-5B802EB4AD01}" srcId="{1F3D62B0-4976-4397-830F-1497AE5D106E}" destId="{14EA6375-9295-4A4A-87F2-E0002113195B}" srcOrd="2" destOrd="0" parTransId="{38AA753A-0DC9-4D6D-8627-45B7EB5C1788}" sibTransId="{FAD7130B-5D03-4A12-A115-44973F862C42}"/>
    <dgm:cxn modelId="{9D0B26A0-054A-4E88-8971-E7717C6AC7FC}" srcId="{1F3D62B0-4976-4397-830F-1497AE5D106E}" destId="{2609B165-462C-4D3F-A4AD-192A3FD87816}" srcOrd="5" destOrd="0" parTransId="{B678E7CE-EDDB-464C-BF06-C4E06E382745}" sibTransId="{AC5BE3B9-6219-47DC-A48F-9CBEAE506526}"/>
    <dgm:cxn modelId="{01745DAB-4908-4459-B487-522128007E83}" type="presOf" srcId="{4694ED66-B987-4A2E-9AB1-6F1F696CB681}" destId="{D39534C7-2398-4F28-AE9D-A4BC8CD2AB9C}" srcOrd="0" destOrd="0" presId="urn:microsoft.com/office/officeart/2005/8/layout/default#2"/>
    <dgm:cxn modelId="{0CA0D9BF-DF44-46F6-B796-4748C47326D1}" srcId="{1F3D62B0-4976-4397-830F-1497AE5D106E}" destId="{DF9AB74D-D802-4350-8B95-0AC085094C27}" srcOrd="1" destOrd="0" parTransId="{92D4A9A8-9A7B-449F-9C8B-6F16FF127D85}" sibTransId="{28E5CCC4-D72A-42AB-9BF8-E3795C5C6F96}"/>
    <dgm:cxn modelId="{0A1AF1E5-4DA3-4F44-B858-418F7B7A4D5A}" type="presOf" srcId="{14EA6375-9295-4A4A-87F2-E0002113195B}" destId="{FC9490C9-2571-448B-895A-C26F4CF051E0}" srcOrd="0" destOrd="0" presId="urn:microsoft.com/office/officeart/2005/8/layout/default#2"/>
    <dgm:cxn modelId="{DE40F3F5-F16B-49A5-A1F7-30C2C80E7719}" type="presOf" srcId="{2609B165-462C-4D3F-A4AD-192A3FD87816}" destId="{2638E83E-0990-4455-94EF-7E19662FCEF5}" srcOrd="0" destOrd="0" presId="urn:microsoft.com/office/officeart/2005/8/layout/default#2"/>
    <dgm:cxn modelId="{0C178CFD-F000-4F81-A415-3CC981B6B2F1}" type="presParOf" srcId="{B09AB481-07AA-47A2-A309-5C6F6BCF76EE}" destId="{7328AC45-700F-4A75-8F77-C642F93212B6}" srcOrd="0" destOrd="0" presId="urn:microsoft.com/office/officeart/2005/8/layout/default#2"/>
    <dgm:cxn modelId="{F91A55D6-ED9B-4DE1-A334-B30C3550C819}" type="presParOf" srcId="{B09AB481-07AA-47A2-A309-5C6F6BCF76EE}" destId="{D18C0458-BE76-4874-9979-18AAD99208C9}" srcOrd="1" destOrd="0" presId="urn:microsoft.com/office/officeart/2005/8/layout/default#2"/>
    <dgm:cxn modelId="{4CC3A410-28BC-47D6-AB2F-E67D62EB2DD5}" type="presParOf" srcId="{B09AB481-07AA-47A2-A309-5C6F6BCF76EE}" destId="{843EABF1-0850-49B3-A7F5-E1ADFC0CDA60}" srcOrd="2" destOrd="0" presId="urn:microsoft.com/office/officeart/2005/8/layout/default#2"/>
    <dgm:cxn modelId="{CBEFB339-9792-4720-8BBE-B136BF134006}" type="presParOf" srcId="{B09AB481-07AA-47A2-A309-5C6F6BCF76EE}" destId="{2B640D5A-D59B-46B9-AC06-98CE06AE5998}" srcOrd="3" destOrd="0" presId="urn:microsoft.com/office/officeart/2005/8/layout/default#2"/>
    <dgm:cxn modelId="{B0D8A1D4-1595-4221-A336-9E5AEE75FC65}" type="presParOf" srcId="{B09AB481-07AA-47A2-A309-5C6F6BCF76EE}" destId="{FC9490C9-2571-448B-895A-C26F4CF051E0}" srcOrd="4" destOrd="0" presId="urn:microsoft.com/office/officeart/2005/8/layout/default#2"/>
    <dgm:cxn modelId="{F828CB8E-E5BB-42A4-8140-7C67336C9D94}" type="presParOf" srcId="{B09AB481-07AA-47A2-A309-5C6F6BCF76EE}" destId="{3CFD2697-E9D8-447C-B871-FAF8877E28D9}" srcOrd="5" destOrd="0" presId="urn:microsoft.com/office/officeart/2005/8/layout/default#2"/>
    <dgm:cxn modelId="{DFF6059B-F008-44AB-A38E-29F4329450A8}" type="presParOf" srcId="{B09AB481-07AA-47A2-A309-5C6F6BCF76EE}" destId="{3A81E799-FABA-4E55-9392-4B43F6868356}" srcOrd="6" destOrd="0" presId="urn:microsoft.com/office/officeart/2005/8/layout/default#2"/>
    <dgm:cxn modelId="{5187E3AB-E3B4-4DD6-8A34-DC96E0115235}" type="presParOf" srcId="{B09AB481-07AA-47A2-A309-5C6F6BCF76EE}" destId="{A723B2F5-C0D4-4998-804E-D86349763966}" srcOrd="7" destOrd="0" presId="urn:microsoft.com/office/officeart/2005/8/layout/default#2"/>
    <dgm:cxn modelId="{46483845-EB4A-499F-9B89-86C0FDA23184}" type="presParOf" srcId="{B09AB481-07AA-47A2-A309-5C6F6BCF76EE}" destId="{25358694-8533-46B4-836A-0AFEA6ED9A87}" srcOrd="8" destOrd="0" presId="urn:microsoft.com/office/officeart/2005/8/layout/default#2"/>
    <dgm:cxn modelId="{DB64B3B5-4AC6-4664-9A75-DFD17235D968}" type="presParOf" srcId="{B09AB481-07AA-47A2-A309-5C6F6BCF76EE}" destId="{7A781B5F-AA76-4601-9095-040592B8DE95}" srcOrd="9" destOrd="0" presId="urn:microsoft.com/office/officeart/2005/8/layout/default#2"/>
    <dgm:cxn modelId="{5D7C87A8-1C85-4B0C-9FCD-87109BC9259D}" type="presParOf" srcId="{B09AB481-07AA-47A2-A309-5C6F6BCF76EE}" destId="{2638E83E-0990-4455-94EF-7E19662FCEF5}" srcOrd="10" destOrd="0" presId="urn:microsoft.com/office/officeart/2005/8/layout/default#2"/>
    <dgm:cxn modelId="{307E2667-23BE-4CD4-9886-D6F039E223C9}" type="presParOf" srcId="{B09AB481-07AA-47A2-A309-5C6F6BCF76EE}" destId="{16EE3C62-0BD9-4872-A145-A5D4AC8C3E98}" srcOrd="11" destOrd="0" presId="urn:microsoft.com/office/officeart/2005/8/layout/default#2"/>
    <dgm:cxn modelId="{4350EA4F-D06C-4A45-BD84-B9835DBADC00}" type="presParOf" srcId="{B09AB481-07AA-47A2-A309-5C6F6BCF76EE}" destId="{489DBEC5-B5DC-499B-8145-940A2E8A8CC4}" srcOrd="12" destOrd="0" presId="urn:microsoft.com/office/officeart/2005/8/layout/default#2"/>
    <dgm:cxn modelId="{831F92CB-5016-442B-8176-E755DDF6FC3C}" type="presParOf" srcId="{B09AB481-07AA-47A2-A309-5C6F6BCF76EE}" destId="{3A931D7A-7D7E-4420-B552-5636D96811DB}" srcOrd="13" destOrd="0" presId="urn:microsoft.com/office/officeart/2005/8/layout/default#2"/>
    <dgm:cxn modelId="{8EFBE7FC-FB8D-470C-8F32-3B412C2809E9}" type="presParOf" srcId="{B09AB481-07AA-47A2-A309-5C6F6BCF76EE}" destId="{D39534C7-2398-4F28-AE9D-A4BC8CD2AB9C}" srcOrd="1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8C6E0DA-47B6-40F0-AAD6-76D54CE4DEC0}" type="doc">
      <dgm:prSet loTypeId="urn:microsoft.com/office/officeart/2008/layout/LinedList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28669D9F-0269-4579-B51A-A0A1B273A558}">
      <dgm:prSet phldrT="[Texto]"/>
      <dgm:spPr/>
      <dgm:t>
        <a:bodyPr/>
        <a:lstStyle/>
        <a:p>
          <a:r>
            <a:rPr lang="es-ES" b="1" dirty="0"/>
            <a:t>Ocio y tiempo libre</a:t>
          </a:r>
        </a:p>
      </dgm:t>
    </dgm:pt>
    <dgm:pt modelId="{9FFE7B68-F898-4798-ABDE-8D7D2FAC7B20}" type="parTrans" cxnId="{517E3E58-3264-48A0-9FA4-0130C62067C0}">
      <dgm:prSet/>
      <dgm:spPr/>
      <dgm:t>
        <a:bodyPr/>
        <a:lstStyle/>
        <a:p>
          <a:endParaRPr lang="es-ES"/>
        </a:p>
      </dgm:t>
    </dgm:pt>
    <dgm:pt modelId="{BD3FECB3-5F7B-4556-8465-4696597E9AB3}" type="sibTrans" cxnId="{517E3E58-3264-48A0-9FA4-0130C62067C0}">
      <dgm:prSet/>
      <dgm:spPr/>
      <dgm:t>
        <a:bodyPr/>
        <a:lstStyle/>
        <a:p>
          <a:endParaRPr lang="es-ES"/>
        </a:p>
      </dgm:t>
    </dgm:pt>
    <dgm:pt modelId="{E9A80CC8-C254-4F21-9531-BE3ADAA9045E}">
      <dgm:prSet phldrT="[Texto]"/>
      <dgm:spPr/>
      <dgm:t>
        <a:bodyPr/>
        <a:lstStyle/>
        <a:p>
          <a:r>
            <a:rPr lang="es-ES" b="1" dirty="0"/>
            <a:t>Salud</a:t>
          </a:r>
        </a:p>
      </dgm:t>
    </dgm:pt>
    <dgm:pt modelId="{44013318-A600-455A-98C1-F38930C49308}" type="parTrans" cxnId="{97CB48E0-1DB3-4EDC-9DA8-9A4F86E5075B}">
      <dgm:prSet/>
      <dgm:spPr/>
      <dgm:t>
        <a:bodyPr/>
        <a:lstStyle/>
        <a:p>
          <a:endParaRPr lang="es-ES"/>
        </a:p>
      </dgm:t>
    </dgm:pt>
    <dgm:pt modelId="{38E7ADE6-8880-4B6D-9FF1-33406314D948}" type="sibTrans" cxnId="{97CB48E0-1DB3-4EDC-9DA8-9A4F86E5075B}">
      <dgm:prSet/>
      <dgm:spPr/>
      <dgm:t>
        <a:bodyPr/>
        <a:lstStyle/>
        <a:p>
          <a:endParaRPr lang="es-ES"/>
        </a:p>
      </dgm:t>
    </dgm:pt>
    <dgm:pt modelId="{6BF432E1-D3F6-4273-8A42-5E226EAAC4A5}">
      <dgm:prSet phldrT="[Texto]"/>
      <dgm:spPr/>
      <dgm:t>
        <a:bodyPr/>
        <a:lstStyle/>
        <a:p>
          <a:r>
            <a:rPr lang="es-ES" b="1" dirty="0"/>
            <a:t>Educación</a:t>
          </a:r>
        </a:p>
      </dgm:t>
    </dgm:pt>
    <dgm:pt modelId="{FA6956D8-36C9-4B12-8976-830F58982D35}" type="parTrans" cxnId="{5F02A949-C933-43AC-B286-17B021E78842}">
      <dgm:prSet/>
      <dgm:spPr/>
      <dgm:t>
        <a:bodyPr/>
        <a:lstStyle/>
        <a:p>
          <a:endParaRPr lang="es-ES"/>
        </a:p>
      </dgm:t>
    </dgm:pt>
    <dgm:pt modelId="{944DBB98-78D3-4175-88DA-AC8EBEF764CB}" type="sibTrans" cxnId="{5F02A949-C933-43AC-B286-17B021E78842}">
      <dgm:prSet/>
      <dgm:spPr/>
      <dgm:t>
        <a:bodyPr/>
        <a:lstStyle/>
        <a:p>
          <a:endParaRPr lang="es-ES"/>
        </a:p>
      </dgm:t>
    </dgm:pt>
    <dgm:pt modelId="{509E574B-BAA6-446E-AD2B-BDFF047F3461}">
      <dgm:prSet phldrT="[Texto]"/>
      <dgm:spPr/>
      <dgm:t>
        <a:bodyPr/>
        <a:lstStyle/>
        <a:p>
          <a:r>
            <a:rPr lang="es-ES" b="1" dirty="0"/>
            <a:t>Vivienda</a:t>
          </a:r>
        </a:p>
      </dgm:t>
    </dgm:pt>
    <dgm:pt modelId="{08C76457-A4FB-48C8-B3DA-B1BCA483DD5A}" type="parTrans" cxnId="{6D34E99E-626D-4A55-9A7D-60F58555BC14}">
      <dgm:prSet/>
      <dgm:spPr/>
      <dgm:t>
        <a:bodyPr/>
        <a:lstStyle/>
        <a:p>
          <a:endParaRPr lang="es-ES"/>
        </a:p>
      </dgm:t>
    </dgm:pt>
    <dgm:pt modelId="{61C29313-408B-43FB-B507-1FEA7702F240}" type="sibTrans" cxnId="{6D34E99E-626D-4A55-9A7D-60F58555BC14}">
      <dgm:prSet/>
      <dgm:spPr/>
      <dgm:t>
        <a:bodyPr/>
        <a:lstStyle/>
        <a:p>
          <a:endParaRPr lang="es-ES"/>
        </a:p>
      </dgm:t>
    </dgm:pt>
    <dgm:pt modelId="{D49632AE-2FC9-42E8-A20F-555B9DF2838A}">
      <dgm:prSet phldrT="[Texto]"/>
      <dgm:spPr/>
      <dgm:t>
        <a:bodyPr/>
        <a:lstStyle/>
        <a:p>
          <a:r>
            <a:rPr lang="es-ES" b="1" dirty="0"/>
            <a:t>Emergencia</a:t>
          </a:r>
        </a:p>
      </dgm:t>
    </dgm:pt>
    <dgm:pt modelId="{B28E34F4-9E13-432C-9DF4-8427AE41F63B}" type="parTrans" cxnId="{BA6E6703-3027-4F7B-A4BF-84D4BF3BD8C3}">
      <dgm:prSet/>
      <dgm:spPr/>
      <dgm:t>
        <a:bodyPr/>
        <a:lstStyle/>
        <a:p>
          <a:endParaRPr lang="es-ES"/>
        </a:p>
      </dgm:t>
    </dgm:pt>
    <dgm:pt modelId="{ADD6236D-5749-4B9C-AEDF-24A363259D22}" type="sibTrans" cxnId="{BA6E6703-3027-4F7B-A4BF-84D4BF3BD8C3}">
      <dgm:prSet/>
      <dgm:spPr/>
      <dgm:t>
        <a:bodyPr/>
        <a:lstStyle/>
        <a:p>
          <a:endParaRPr lang="es-ES"/>
        </a:p>
      </dgm:t>
    </dgm:pt>
    <dgm:pt modelId="{F75DD64C-5F56-4E1B-B81F-3786FAF94BC2}">
      <dgm:prSet phldrT="[Texto]"/>
      <dgm:spPr/>
      <dgm:t>
        <a:bodyPr/>
        <a:lstStyle/>
        <a:p>
          <a:r>
            <a:rPr lang="es-ES" b="1" dirty="0"/>
            <a:t>Empleo</a:t>
          </a:r>
        </a:p>
      </dgm:t>
    </dgm:pt>
    <dgm:pt modelId="{44E155FB-5C03-4CF2-ABD3-98EA837597FC}" type="parTrans" cxnId="{3646A75F-8574-456E-95AC-81D618AAA380}">
      <dgm:prSet/>
      <dgm:spPr/>
      <dgm:t>
        <a:bodyPr/>
        <a:lstStyle/>
        <a:p>
          <a:endParaRPr lang="es-ES"/>
        </a:p>
      </dgm:t>
    </dgm:pt>
    <dgm:pt modelId="{07B63645-92BD-4A50-9FC7-A8F1C4A8D496}" type="sibTrans" cxnId="{3646A75F-8574-456E-95AC-81D618AAA380}">
      <dgm:prSet/>
      <dgm:spPr/>
      <dgm:t>
        <a:bodyPr/>
        <a:lstStyle/>
        <a:p>
          <a:endParaRPr lang="es-ES"/>
        </a:p>
      </dgm:t>
    </dgm:pt>
    <dgm:pt modelId="{87B9F569-EE5F-4A83-8224-AC89EB325016}" type="pres">
      <dgm:prSet presAssocID="{C8C6E0DA-47B6-40F0-AAD6-76D54CE4DEC0}" presName="vert0" presStyleCnt="0">
        <dgm:presLayoutVars>
          <dgm:dir/>
          <dgm:animOne val="branch"/>
          <dgm:animLvl val="lvl"/>
        </dgm:presLayoutVars>
      </dgm:prSet>
      <dgm:spPr/>
    </dgm:pt>
    <dgm:pt modelId="{5F373253-57DB-4AE2-AF2C-4C86B816B7AB}" type="pres">
      <dgm:prSet presAssocID="{F75DD64C-5F56-4E1B-B81F-3786FAF94BC2}" presName="thickLine" presStyleLbl="alignNode1" presStyleIdx="0" presStyleCnt="6"/>
      <dgm:spPr/>
    </dgm:pt>
    <dgm:pt modelId="{2FDD6580-6380-4026-8FA9-A61109F66D3E}" type="pres">
      <dgm:prSet presAssocID="{F75DD64C-5F56-4E1B-B81F-3786FAF94BC2}" presName="horz1" presStyleCnt="0"/>
      <dgm:spPr/>
    </dgm:pt>
    <dgm:pt modelId="{344DD68E-6F70-47F3-A3C7-EFD70C356DA1}" type="pres">
      <dgm:prSet presAssocID="{F75DD64C-5F56-4E1B-B81F-3786FAF94BC2}" presName="tx1" presStyleLbl="revTx" presStyleIdx="0" presStyleCnt="6"/>
      <dgm:spPr/>
    </dgm:pt>
    <dgm:pt modelId="{D92ED3D6-2037-4EEC-AA4C-75983200E495}" type="pres">
      <dgm:prSet presAssocID="{F75DD64C-5F56-4E1B-B81F-3786FAF94BC2}" presName="vert1" presStyleCnt="0"/>
      <dgm:spPr/>
    </dgm:pt>
    <dgm:pt modelId="{9848A9D3-4FC5-4B4E-A4F8-EAD664B57C0C}" type="pres">
      <dgm:prSet presAssocID="{28669D9F-0269-4579-B51A-A0A1B273A558}" presName="thickLine" presStyleLbl="alignNode1" presStyleIdx="1" presStyleCnt="6"/>
      <dgm:spPr/>
    </dgm:pt>
    <dgm:pt modelId="{2F1D9A0B-D11F-401A-BCF1-379FAB8D814E}" type="pres">
      <dgm:prSet presAssocID="{28669D9F-0269-4579-B51A-A0A1B273A558}" presName="horz1" presStyleCnt="0"/>
      <dgm:spPr/>
    </dgm:pt>
    <dgm:pt modelId="{18F3A17D-9F93-4B50-99EE-A7D3EE274F80}" type="pres">
      <dgm:prSet presAssocID="{28669D9F-0269-4579-B51A-A0A1B273A558}" presName="tx1" presStyleLbl="revTx" presStyleIdx="1" presStyleCnt="6"/>
      <dgm:spPr/>
    </dgm:pt>
    <dgm:pt modelId="{2D07A0AA-6986-40E2-8DBD-00408081BFA3}" type="pres">
      <dgm:prSet presAssocID="{28669D9F-0269-4579-B51A-A0A1B273A558}" presName="vert1" presStyleCnt="0"/>
      <dgm:spPr/>
    </dgm:pt>
    <dgm:pt modelId="{A6C88147-B376-4A7F-B246-2F7FA128BD09}" type="pres">
      <dgm:prSet presAssocID="{E9A80CC8-C254-4F21-9531-BE3ADAA9045E}" presName="thickLine" presStyleLbl="alignNode1" presStyleIdx="2" presStyleCnt="6"/>
      <dgm:spPr/>
    </dgm:pt>
    <dgm:pt modelId="{A16F8139-C4D4-48E8-B4D7-DC39606E1917}" type="pres">
      <dgm:prSet presAssocID="{E9A80CC8-C254-4F21-9531-BE3ADAA9045E}" presName="horz1" presStyleCnt="0"/>
      <dgm:spPr/>
    </dgm:pt>
    <dgm:pt modelId="{7CC42FFE-0EF8-41EE-9FDF-6A607AF37A08}" type="pres">
      <dgm:prSet presAssocID="{E9A80CC8-C254-4F21-9531-BE3ADAA9045E}" presName="tx1" presStyleLbl="revTx" presStyleIdx="2" presStyleCnt="6"/>
      <dgm:spPr/>
    </dgm:pt>
    <dgm:pt modelId="{60B8119C-53B3-4A5F-A849-47A4B4A02D42}" type="pres">
      <dgm:prSet presAssocID="{E9A80CC8-C254-4F21-9531-BE3ADAA9045E}" presName="vert1" presStyleCnt="0"/>
      <dgm:spPr/>
    </dgm:pt>
    <dgm:pt modelId="{F23F286B-F99B-4203-9A7B-69D20C9C6808}" type="pres">
      <dgm:prSet presAssocID="{6BF432E1-D3F6-4273-8A42-5E226EAAC4A5}" presName="thickLine" presStyleLbl="alignNode1" presStyleIdx="3" presStyleCnt="6"/>
      <dgm:spPr/>
    </dgm:pt>
    <dgm:pt modelId="{76C496DC-8675-44CF-B8AF-B302CDA3149F}" type="pres">
      <dgm:prSet presAssocID="{6BF432E1-D3F6-4273-8A42-5E226EAAC4A5}" presName="horz1" presStyleCnt="0"/>
      <dgm:spPr/>
    </dgm:pt>
    <dgm:pt modelId="{D9A1B830-A1E1-42A2-8331-076C7FBC9A28}" type="pres">
      <dgm:prSet presAssocID="{6BF432E1-D3F6-4273-8A42-5E226EAAC4A5}" presName="tx1" presStyleLbl="revTx" presStyleIdx="3" presStyleCnt="6"/>
      <dgm:spPr/>
    </dgm:pt>
    <dgm:pt modelId="{2128FCB2-E599-4C27-BC03-FBBF9DB45991}" type="pres">
      <dgm:prSet presAssocID="{6BF432E1-D3F6-4273-8A42-5E226EAAC4A5}" presName="vert1" presStyleCnt="0"/>
      <dgm:spPr/>
    </dgm:pt>
    <dgm:pt modelId="{9BD5ED52-54A8-407B-AAEA-4567C87C52A4}" type="pres">
      <dgm:prSet presAssocID="{509E574B-BAA6-446E-AD2B-BDFF047F3461}" presName="thickLine" presStyleLbl="alignNode1" presStyleIdx="4" presStyleCnt="6"/>
      <dgm:spPr/>
    </dgm:pt>
    <dgm:pt modelId="{017BCF64-A34A-4F8B-BFE1-0B9D32AC3C05}" type="pres">
      <dgm:prSet presAssocID="{509E574B-BAA6-446E-AD2B-BDFF047F3461}" presName="horz1" presStyleCnt="0"/>
      <dgm:spPr/>
    </dgm:pt>
    <dgm:pt modelId="{A7CBF5AF-F79A-4ECD-8FDB-68966F72EBDC}" type="pres">
      <dgm:prSet presAssocID="{509E574B-BAA6-446E-AD2B-BDFF047F3461}" presName="tx1" presStyleLbl="revTx" presStyleIdx="4" presStyleCnt="6"/>
      <dgm:spPr/>
    </dgm:pt>
    <dgm:pt modelId="{1B209CDA-D83A-4B48-92A4-7CFF0F96A11D}" type="pres">
      <dgm:prSet presAssocID="{509E574B-BAA6-446E-AD2B-BDFF047F3461}" presName="vert1" presStyleCnt="0"/>
      <dgm:spPr/>
    </dgm:pt>
    <dgm:pt modelId="{EE4B59D3-71CD-4631-9089-C25E2EBD60CD}" type="pres">
      <dgm:prSet presAssocID="{D49632AE-2FC9-42E8-A20F-555B9DF2838A}" presName="thickLine" presStyleLbl="alignNode1" presStyleIdx="5" presStyleCnt="6"/>
      <dgm:spPr/>
    </dgm:pt>
    <dgm:pt modelId="{65E84322-B302-404D-8DD7-91BC6BEEA958}" type="pres">
      <dgm:prSet presAssocID="{D49632AE-2FC9-42E8-A20F-555B9DF2838A}" presName="horz1" presStyleCnt="0"/>
      <dgm:spPr/>
    </dgm:pt>
    <dgm:pt modelId="{3BE3C9B2-700E-4CBD-9D5F-19226E246729}" type="pres">
      <dgm:prSet presAssocID="{D49632AE-2FC9-42E8-A20F-555B9DF2838A}" presName="tx1" presStyleLbl="revTx" presStyleIdx="5" presStyleCnt="6"/>
      <dgm:spPr/>
    </dgm:pt>
    <dgm:pt modelId="{4F2DE4F8-F217-4B7B-92FF-55365DA147FA}" type="pres">
      <dgm:prSet presAssocID="{D49632AE-2FC9-42E8-A20F-555B9DF2838A}" presName="vert1" presStyleCnt="0"/>
      <dgm:spPr/>
    </dgm:pt>
  </dgm:ptLst>
  <dgm:cxnLst>
    <dgm:cxn modelId="{BA6E6703-3027-4F7B-A4BF-84D4BF3BD8C3}" srcId="{C8C6E0DA-47B6-40F0-AAD6-76D54CE4DEC0}" destId="{D49632AE-2FC9-42E8-A20F-555B9DF2838A}" srcOrd="5" destOrd="0" parTransId="{B28E34F4-9E13-432C-9DF4-8427AE41F63B}" sibTransId="{ADD6236D-5749-4B9C-AEDF-24A363259D22}"/>
    <dgm:cxn modelId="{F9915428-0BD8-422C-8B56-15582F82F4ED}" type="presOf" srcId="{28669D9F-0269-4579-B51A-A0A1B273A558}" destId="{18F3A17D-9F93-4B50-99EE-A7D3EE274F80}" srcOrd="0" destOrd="0" presId="urn:microsoft.com/office/officeart/2008/layout/LinedList"/>
    <dgm:cxn modelId="{D28D3531-424B-45C0-B563-E26AD453FDE5}" type="presOf" srcId="{E9A80CC8-C254-4F21-9531-BE3ADAA9045E}" destId="{7CC42FFE-0EF8-41EE-9FDF-6A607AF37A08}" srcOrd="0" destOrd="0" presId="urn:microsoft.com/office/officeart/2008/layout/LinedList"/>
    <dgm:cxn modelId="{3646A75F-8574-456E-95AC-81D618AAA380}" srcId="{C8C6E0DA-47B6-40F0-AAD6-76D54CE4DEC0}" destId="{F75DD64C-5F56-4E1B-B81F-3786FAF94BC2}" srcOrd="0" destOrd="0" parTransId="{44E155FB-5C03-4CF2-ABD3-98EA837597FC}" sibTransId="{07B63645-92BD-4A50-9FC7-A8F1C4A8D496}"/>
    <dgm:cxn modelId="{5F02A949-C933-43AC-B286-17B021E78842}" srcId="{C8C6E0DA-47B6-40F0-AAD6-76D54CE4DEC0}" destId="{6BF432E1-D3F6-4273-8A42-5E226EAAC4A5}" srcOrd="3" destOrd="0" parTransId="{FA6956D8-36C9-4B12-8976-830F58982D35}" sibTransId="{944DBB98-78D3-4175-88DA-AC8EBEF764CB}"/>
    <dgm:cxn modelId="{517E3E58-3264-48A0-9FA4-0130C62067C0}" srcId="{C8C6E0DA-47B6-40F0-AAD6-76D54CE4DEC0}" destId="{28669D9F-0269-4579-B51A-A0A1B273A558}" srcOrd="1" destOrd="0" parTransId="{9FFE7B68-F898-4798-ABDE-8D7D2FAC7B20}" sibTransId="{BD3FECB3-5F7B-4556-8465-4696597E9AB3}"/>
    <dgm:cxn modelId="{6D34E99E-626D-4A55-9A7D-60F58555BC14}" srcId="{C8C6E0DA-47B6-40F0-AAD6-76D54CE4DEC0}" destId="{509E574B-BAA6-446E-AD2B-BDFF047F3461}" srcOrd="4" destOrd="0" parTransId="{08C76457-A4FB-48C8-B3DA-B1BCA483DD5A}" sibTransId="{61C29313-408B-43FB-B507-1FEA7702F240}"/>
    <dgm:cxn modelId="{C3A5FDA6-4309-4BCF-88CA-736701212766}" type="presOf" srcId="{D49632AE-2FC9-42E8-A20F-555B9DF2838A}" destId="{3BE3C9B2-700E-4CBD-9D5F-19226E246729}" srcOrd="0" destOrd="0" presId="urn:microsoft.com/office/officeart/2008/layout/LinedList"/>
    <dgm:cxn modelId="{7AD971B0-A1D3-40C1-8050-B9C250C4F44E}" type="presOf" srcId="{6BF432E1-D3F6-4273-8A42-5E226EAAC4A5}" destId="{D9A1B830-A1E1-42A2-8331-076C7FBC9A28}" srcOrd="0" destOrd="0" presId="urn:microsoft.com/office/officeart/2008/layout/LinedList"/>
    <dgm:cxn modelId="{8E739EB1-A3CC-4EFC-A36A-F3EA200B3122}" type="presOf" srcId="{C8C6E0DA-47B6-40F0-AAD6-76D54CE4DEC0}" destId="{87B9F569-EE5F-4A83-8224-AC89EB325016}" srcOrd="0" destOrd="0" presId="urn:microsoft.com/office/officeart/2008/layout/LinedList"/>
    <dgm:cxn modelId="{721853BC-A65E-43C8-A298-BC91C9003788}" type="presOf" srcId="{F75DD64C-5F56-4E1B-B81F-3786FAF94BC2}" destId="{344DD68E-6F70-47F3-A3C7-EFD70C356DA1}" srcOrd="0" destOrd="0" presId="urn:microsoft.com/office/officeart/2008/layout/LinedList"/>
    <dgm:cxn modelId="{0F7BD4CB-A2BD-45C1-B57F-FD4EFA7E516D}" type="presOf" srcId="{509E574B-BAA6-446E-AD2B-BDFF047F3461}" destId="{A7CBF5AF-F79A-4ECD-8FDB-68966F72EBDC}" srcOrd="0" destOrd="0" presId="urn:microsoft.com/office/officeart/2008/layout/LinedList"/>
    <dgm:cxn modelId="{97CB48E0-1DB3-4EDC-9DA8-9A4F86E5075B}" srcId="{C8C6E0DA-47B6-40F0-AAD6-76D54CE4DEC0}" destId="{E9A80CC8-C254-4F21-9531-BE3ADAA9045E}" srcOrd="2" destOrd="0" parTransId="{44013318-A600-455A-98C1-F38930C49308}" sibTransId="{38E7ADE6-8880-4B6D-9FF1-33406314D948}"/>
    <dgm:cxn modelId="{AFBE8151-8596-4C85-8430-97F1C6F8DC0D}" type="presParOf" srcId="{87B9F569-EE5F-4A83-8224-AC89EB325016}" destId="{5F373253-57DB-4AE2-AF2C-4C86B816B7AB}" srcOrd="0" destOrd="0" presId="urn:microsoft.com/office/officeart/2008/layout/LinedList"/>
    <dgm:cxn modelId="{4A9861FB-965B-4D65-AF68-5E7779C60435}" type="presParOf" srcId="{87B9F569-EE5F-4A83-8224-AC89EB325016}" destId="{2FDD6580-6380-4026-8FA9-A61109F66D3E}" srcOrd="1" destOrd="0" presId="urn:microsoft.com/office/officeart/2008/layout/LinedList"/>
    <dgm:cxn modelId="{462410A6-9507-4270-A373-67D0312C1673}" type="presParOf" srcId="{2FDD6580-6380-4026-8FA9-A61109F66D3E}" destId="{344DD68E-6F70-47F3-A3C7-EFD70C356DA1}" srcOrd="0" destOrd="0" presId="urn:microsoft.com/office/officeart/2008/layout/LinedList"/>
    <dgm:cxn modelId="{0394D433-6CF4-4410-9970-F77042007485}" type="presParOf" srcId="{2FDD6580-6380-4026-8FA9-A61109F66D3E}" destId="{D92ED3D6-2037-4EEC-AA4C-75983200E495}" srcOrd="1" destOrd="0" presId="urn:microsoft.com/office/officeart/2008/layout/LinedList"/>
    <dgm:cxn modelId="{092FF450-20BC-4A9E-9445-CCC6E3DC9BCF}" type="presParOf" srcId="{87B9F569-EE5F-4A83-8224-AC89EB325016}" destId="{9848A9D3-4FC5-4B4E-A4F8-EAD664B57C0C}" srcOrd="2" destOrd="0" presId="urn:microsoft.com/office/officeart/2008/layout/LinedList"/>
    <dgm:cxn modelId="{2E1633A2-6449-4047-98DD-1440713F47B5}" type="presParOf" srcId="{87B9F569-EE5F-4A83-8224-AC89EB325016}" destId="{2F1D9A0B-D11F-401A-BCF1-379FAB8D814E}" srcOrd="3" destOrd="0" presId="urn:microsoft.com/office/officeart/2008/layout/LinedList"/>
    <dgm:cxn modelId="{89207027-A12F-4CED-8DDA-C83B7676C35F}" type="presParOf" srcId="{2F1D9A0B-D11F-401A-BCF1-379FAB8D814E}" destId="{18F3A17D-9F93-4B50-99EE-A7D3EE274F80}" srcOrd="0" destOrd="0" presId="urn:microsoft.com/office/officeart/2008/layout/LinedList"/>
    <dgm:cxn modelId="{4F644F5D-D79E-417A-94C3-21D154379E69}" type="presParOf" srcId="{2F1D9A0B-D11F-401A-BCF1-379FAB8D814E}" destId="{2D07A0AA-6986-40E2-8DBD-00408081BFA3}" srcOrd="1" destOrd="0" presId="urn:microsoft.com/office/officeart/2008/layout/LinedList"/>
    <dgm:cxn modelId="{5DD44A06-546E-4C5E-944C-6B8CB8D74212}" type="presParOf" srcId="{87B9F569-EE5F-4A83-8224-AC89EB325016}" destId="{A6C88147-B376-4A7F-B246-2F7FA128BD09}" srcOrd="4" destOrd="0" presId="urn:microsoft.com/office/officeart/2008/layout/LinedList"/>
    <dgm:cxn modelId="{C058DB11-A9BF-40C9-BE68-41616A9E1C48}" type="presParOf" srcId="{87B9F569-EE5F-4A83-8224-AC89EB325016}" destId="{A16F8139-C4D4-48E8-B4D7-DC39606E1917}" srcOrd="5" destOrd="0" presId="urn:microsoft.com/office/officeart/2008/layout/LinedList"/>
    <dgm:cxn modelId="{B9E017E5-8EEA-41A8-99AC-BF511AA13927}" type="presParOf" srcId="{A16F8139-C4D4-48E8-B4D7-DC39606E1917}" destId="{7CC42FFE-0EF8-41EE-9FDF-6A607AF37A08}" srcOrd="0" destOrd="0" presId="urn:microsoft.com/office/officeart/2008/layout/LinedList"/>
    <dgm:cxn modelId="{3D85B169-3131-42E0-A9E6-234F1F9D1F75}" type="presParOf" srcId="{A16F8139-C4D4-48E8-B4D7-DC39606E1917}" destId="{60B8119C-53B3-4A5F-A849-47A4B4A02D42}" srcOrd="1" destOrd="0" presId="urn:microsoft.com/office/officeart/2008/layout/LinedList"/>
    <dgm:cxn modelId="{6267D061-334D-4DF0-AF84-CF797C5D14D6}" type="presParOf" srcId="{87B9F569-EE5F-4A83-8224-AC89EB325016}" destId="{F23F286B-F99B-4203-9A7B-69D20C9C6808}" srcOrd="6" destOrd="0" presId="urn:microsoft.com/office/officeart/2008/layout/LinedList"/>
    <dgm:cxn modelId="{C89FB31F-AF30-4E90-86B3-081A9FDA95BE}" type="presParOf" srcId="{87B9F569-EE5F-4A83-8224-AC89EB325016}" destId="{76C496DC-8675-44CF-B8AF-B302CDA3149F}" srcOrd="7" destOrd="0" presId="urn:microsoft.com/office/officeart/2008/layout/LinedList"/>
    <dgm:cxn modelId="{DAB2458B-8E7D-4E4E-B0D9-4B478B0244D8}" type="presParOf" srcId="{76C496DC-8675-44CF-B8AF-B302CDA3149F}" destId="{D9A1B830-A1E1-42A2-8331-076C7FBC9A28}" srcOrd="0" destOrd="0" presId="urn:microsoft.com/office/officeart/2008/layout/LinedList"/>
    <dgm:cxn modelId="{9A317013-562D-40C7-A7DB-16CB4D211D17}" type="presParOf" srcId="{76C496DC-8675-44CF-B8AF-B302CDA3149F}" destId="{2128FCB2-E599-4C27-BC03-FBBF9DB45991}" srcOrd="1" destOrd="0" presId="urn:microsoft.com/office/officeart/2008/layout/LinedList"/>
    <dgm:cxn modelId="{A4A16D39-FD1E-48F1-9B89-CE7AE45321FA}" type="presParOf" srcId="{87B9F569-EE5F-4A83-8224-AC89EB325016}" destId="{9BD5ED52-54A8-407B-AAEA-4567C87C52A4}" srcOrd="8" destOrd="0" presId="urn:microsoft.com/office/officeart/2008/layout/LinedList"/>
    <dgm:cxn modelId="{637863C1-0ACB-47A9-A3B9-18FBB1C7F32D}" type="presParOf" srcId="{87B9F569-EE5F-4A83-8224-AC89EB325016}" destId="{017BCF64-A34A-4F8B-BFE1-0B9D32AC3C05}" srcOrd="9" destOrd="0" presId="urn:microsoft.com/office/officeart/2008/layout/LinedList"/>
    <dgm:cxn modelId="{25A8374F-D635-459B-B50F-95D61917C1C8}" type="presParOf" srcId="{017BCF64-A34A-4F8B-BFE1-0B9D32AC3C05}" destId="{A7CBF5AF-F79A-4ECD-8FDB-68966F72EBDC}" srcOrd="0" destOrd="0" presId="urn:microsoft.com/office/officeart/2008/layout/LinedList"/>
    <dgm:cxn modelId="{DDA10E7A-29B5-4449-9641-81F09AAD2891}" type="presParOf" srcId="{017BCF64-A34A-4F8B-BFE1-0B9D32AC3C05}" destId="{1B209CDA-D83A-4B48-92A4-7CFF0F96A11D}" srcOrd="1" destOrd="0" presId="urn:microsoft.com/office/officeart/2008/layout/LinedList"/>
    <dgm:cxn modelId="{65FF2A0E-7651-4E4F-908B-FCC4E3B51B0E}" type="presParOf" srcId="{87B9F569-EE5F-4A83-8224-AC89EB325016}" destId="{EE4B59D3-71CD-4631-9089-C25E2EBD60CD}" srcOrd="10" destOrd="0" presId="urn:microsoft.com/office/officeart/2008/layout/LinedList"/>
    <dgm:cxn modelId="{2EB77A66-29B2-48FB-BC70-53CB78900DB7}" type="presParOf" srcId="{87B9F569-EE5F-4A83-8224-AC89EB325016}" destId="{65E84322-B302-404D-8DD7-91BC6BEEA958}" srcOrd="11" destOrd="0" presId="urn:microsoft.com/office/officeart/2008/layout/LinedList"/>
    <dgm:cxn modelId="{73597DCF-459D-4938-8E0E-9B55B268AEDA}" type="presParOf" srcId="{65E84322-B302-404D-8DD7-91BC6BEEA958}" destId="{3BE3C9B2-700E-4CBD-9D5F-19226E246729}" srcOrd="0" destOrd="0" presId="urn:microsoft.com/office/officeart/2008/layout/LinedList"/>
    <dgm:cxn modelId="{0A9B966D-5145-48AB-BCC2-EC3C7E1D6E77}" type="presParOf" srcId="{65E84322-B302-404D-8DD7-91BC6BEEA958}" destId="{4F2DE4F8-F217-4B7B-92FF-55365DA147F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8E967D-083E-4538-83F5-F2EF95541CDF}" type="doc">
      <dgm:prSet loTypeId="urn:microsoft.com/office/officeart/2005/8/layout/default#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7CAF270E-2F8D-4AC6-BF17-00EE8B714464}">
      <dgm:prSet phldrT="[Texto]"/>
      <dgm:spPr/>
      <dgm:t>
        <a:bodyPr/>
        <a:lstStyle/>
        <a:p>
          <a:r>
            <a:rPr lang="es-ES" b="1" dirty="0"/>
            <a:t>Confinamiento profesional</a:t>
          </a:r>
        </a:p>
        <a:p>
          <a:r>
            <a:rPr lang="es-ES" b="1" dirty="0"/>
            <a:t>13 marzo a 11 mayo</a:t>
          </a:r>
        </a:p>
      </dgm:t>
    </dgm:pt>
    <dgm:pt modelId="{B4AE7055-0903-497A-A0EA-554B6C7DCCFA}" type="parTrans" cxnId="{7F8CB25C-ECEF-4EAC-8575-E4DCC25239EF}">
      <dgm:prSet/>
      <dgm:spPr/>
      <dgm:t>
        <a:bodyPr/>
        <a:lstStyle/>
        <a:p>
          <a:endParaRPr lang="es-ES"/>
        </a:p>
      </dgm:t>
    </dgm:pt>
    <dgm:pt modelId="{6F17F9C6-68BA-4F0F-BDFC-D0083C1AC675}" type="sibTrans" cxnId="{7F8CB25C-ECEF-4EAC-8575-E4DCC25239EF}">
      <dgm:prSet/>
      <dgm:spPr/>
      <dgm:t>
        <a:bodyPr/>
        <a:lstStyle/>
        <a:p>
          <a:endParaRPr lang="es-ES"/>
        </a:p>
      </dgm:t>
    </dgm:pt>
    <dgm:pt modelId="{9FEA2A1E-2650-42E2-9D5D-1FF501769009}">
      <dgm:prSet phldrT="[Texto]"/>
      <dgm:spPr/>
      <dgm:t>
        <a:bodyPr/>
        <a:lstStyle/>
        <a:p>
          <a:r>
            <a:rPr lang="es-ES" b="1" dirty="0"/>
            <a:t>Incumplimiento objetivos previstos</a:t>
          </a:r>
        </a:p>
      </dgm:t>
    </dgm:pt>
    <dgm:pt modelId="{5753BB7B-23E0-4E0D-8ABF-B482AD3F80B7}" type="parTrans" cxnId="{9D9D0553-C762-4275-900B-3B2415A3C68D}">
      <dgm:prSet/>
      <dgm:spPr/>
      <dgm:t>
        <a:bodyPr/>
        <a:lstStyle/>
        <a:p>
          <a:endParaRPr lang="es-ES"/>
        </a:p>
      </dgm:t>
    </dgm:pt>
    <dgm:pt modelId="{71C909FF-0FEA-42BE-810D-95262CEF3D2C}" type="sibTrans" cxnId="{9D9D0553-C762-4275-900B-3B2415A3C68D}">
      <dgm:prSet/>
      <dgm:spPr/>
      <dgm:t>
        <a:bodyPr/>
        <a:lstStyle/>
        <a:p>
          <a:endParaRPr lang="es-ES"/>
        </a:p>
      </dgm:t>
    </dgm:pt>
    <dgm:pt modelId="{7DCC0583-787D-4149-9104-3D51AC8F6689}">
      <dgm:prSet phldrT="[Texto]"/>
      <dgm:spPr/>
      <dgm:t>
        <a:bodyPr/>
        <a:lstStyle/>
        <a:p>
          <a:r>
            <a:rPr lang="es-ES" b="1" dirty="0"/>
            <a:t> Canales de comunicación ineficientes</a:t>
          </a:r>
        </a:p>
      </dgm:t>
    </dgm:pt>
    <dgm:pt modelId="{96D0983A-7EB2-4DF6-9619-EBA150E87089}" type="parTrans" cxnId="{4D343AFE-CF43-4EC5-9B59-76A20BB0AD31}">
      <dgm:prSet/>
      <dgm:spPr/>
      <dgm:t>
        <a:bodyPr/>
        <a:lstStyle/>
        <a:p>
          <a:endParaRPr lang="es-ES"/>
        </a:p>
      </dgm:t>
    </dgm:pt>
    <dgm:pt modelId="{CC854D1F-FEB6-4697-A6E8-D5CB927C33C0}" type="sibTrans" cxnId="{4D343AFE-CF43-4EC5-9B59-76A20BB0AD31}">
      <dgm:prSet/>
      <dgm:spPr/>
      <dgm:t>
        <a:bodyPr/>
        <a:lstStyle/>
        <a:p>
          <a:endParaRPr lang="es-ES"/>
        </a:p>
      </dgm:t>
    </dgm:pt>
    <dgm:pt modelId="{3F92F7FD-0320-4442-8292-DE78D95FEA4E}">
      <dgm:prSet phldrT="[Texto]"/>
      <dgm:spPr/>
      <dgm:t>
        <a:bodyPr/>
        <a:lstStyle/>
        <a:p>
          <a:r>
            <a:rPr lang="es-ES" b="1" dirty="0"/>
            <a:t>Nuevos perfiles autónomos y ERTE.</a:t>
          </a:r>
        </a:p>
      </dgm:t>
    </dgm:pt>
    <dgm:pt modelId="{68E4034D-BA47-4CC1-8B2D-F34A378C5262}" type="parTrans" cxnId="{2C22710D-D97A-4B79-AEF2-570D3CB96DC0}">
      <dgm:prSet/>
      <dgm:spPr/>
      <dgm:t>
        <a:bodyPr/>
        <a:lstStyle/>
        <a:p>
          <a:endParaRPr lang="es-ES"/>
        </a:p>
      </dgm:t>
    </dgm:pt>
    <dgm:pt modelId="{F00CA676-A9B6-4A9E-BBA2-DF53C0B4E456}" type="sibTrans" cxnId="{2C22710D-D97A-4B79-AEF2-570D3CB96DC0}">
      <dgm:prSet/>
      <dgm:spPr/>
      <dgm:t>
        <a:bodyPr/>
        <a:lstStyle/>
        <a:p>
          <a:endParaRPr lang="es-ES"/>
        </a:p>
      </dgm:t>
    </dgm:pt>
    <dgm:pt modelId="{368525F9-836B-4E41-9D57-4560962B2A75}">
      <dgm:prSet/>
      <dgm:spPr/>
      <dgm:t>
        <a:bodyPr/>
        <a:lstStyle/>
        <a:p>
          <a:r>
            <a:rPr lang="es-ES" b="1" dirty="0"/>
            <a:t> Economía sumergida</a:t>
          </a:r>
        </a:p>
      </dgm:t>
    </dgm:pt>
    <dgm:pt modelId="{B72CE066-341D-4D4D-81BA-80CC0656CDA3}" type="parTrans" cxnId="{4EA9B4C1-973C-4D5B-AA95-F39CFFB4A1EA}">
      <dgm:prSet/>
      <dgm:spPr/>
      <dgm:t>
        <a:bodyPr/>
        <a:lstStyle/>
        <a:p>
          <a:endParaRPr lang="es-ES"/>
        </a:p>
      </dgm:t>
    </dgm:pt>
    <dgm:pt modelId="{02AAA7EC-D226-4464-AC16-8EC215C89596}" type="sibTrans" cxnId="{4EA9B4C1-973C-4D5B-AA95-F39CFFB4A1EA}">
      <dgm:prSet/>
      <dgm:spPr/>
      <dgm:t>
        <a:bodyPr/>
        <a:lstStyle/>
        <a:p>
          <a:endParaRPr lang="es-ES"/>
        </a:p>
      </dgm:t>
    </dgm:pt>
    <dgm:pt modelId="{75B1B7F9-C31A-4EEB-856F-F2532378EE56}">
      <dgm:prSet/>
      <dgm:spPr/>
      <dgm:t>
        <a:bodyPr/>
        <a:lstStyle/>
        <a:p>
          <a:r>
            <a:rPr lang="es-ES" b="1" dirty="0"/>
            <a:t>Intervención asistencialista. Alimentación-Dependencia-mayores solos</a:t>
          </a:r>
        </a:p>
      </dgm:t>
    </dgm:pt>
    <dgm:pt modelId="{CBEA4DA1-7DB2-4A15-80CD-5E9B3EAF31A5}" type="parTrans" cxnId="{0EA667B1-499F-4559-B502-98667B3F830F}">
      <dgm:prSet/>
      <dgm:spPr/>
      <dgm:t>
        <a:bodyPr/>
        <a:lstStyle/>
        <a:p>
          <a:endParaRPr lang="es-ES"/>
        </a:p>
      </dgm:t>
    </dgm:pt>
    <dgm:pt modelId="{0D2A43B8-02FA-4248-9A08-9404F9BBAD2B}" type="sibTrans" cxnId="{0EA667B1-499F-4559-B502-98667B3F830F}">
      <dgm:prSet/>
      <dgm:spPr/>
      <dgm:t>
        <a:bodyPr/>
        <a:lstStyle/>
        <a:p>
          <a:endParaRPr lang="es-ES"/>
        </a:p>
      </dgm:t>
    </dgm:pt>
    <dgm:pt modelId="{96AF3661-6A80-442F-9E4C-2B08501CD121}">
      <dgm:prSet/>
      <dgm:spPr/>
      <dgm:t>
        <a:bodyPr/>
        <a:lstStyle/>
        <a:p>
          <a:r>
            <a:rPr lang="es-ES" b="1" dirty="0"/>
            <a:t>Limitación de actividades</a:t>
          </a:r>
        </a:p>
        <a:p>
          <a:r>
            <a:rPr lang="es-ES" b="1" dirty="0"/>
            <a:t> medias de prevención</a:t>
          </a:r>
        </a:p>
      </dgm:t>
    </dgm:pt>
    <dgm:pt modelId="{DE72A9FF-7231-4F3F-BD23-0C162598F1E9}" type="parTrans" cxnId="{5E997AA5-D405-4137-BD44-1AC9C9FE65A2}">
      <dgm:prSet/>
      <dgm:spPr/>
      <dgm:t>
        <a:bodyPr/>
        <a:lstStyle/>
        <a:p>
          <a:endParaRPr lang="es-ES"/>
        </a:p>
      </dgm:t>
    </dgm:pt>
    <dgm:pt modelId="{4AEE32FC-692B-4C78-8453-C7ECCB35563D}" type="sibTrans" cxnId="{5E997AA5-D405-4137-BD44-1AC9C9FE65A2}">
      <dgm:prSet/>
      <dgm:spPr/>
      <dgm:t>
        <a:bodyPr/>
        <a:lstStyle/>
        <a:p>
          <a:endParaRPr lang="es-ES"/>
        </a:p>
      </dgm:t>
    </dgm:pt>
    <dgm:pt modelId="{2F3524CA-C632-469E-88C4-8DBC806F842E}">
      <dgm:prSet/>
      <dgm:spPr/>
      <dgm:t>
        <a:bodyPr/>
        <a:lstStyle/>
        <a:p>
          <a:r>
            <a:rPr lang="es-ES" b="1" dirty="0"/>
            <a:t>Aumento demanda:</a:t>
          </a:r>
        </a:p>
        <a:p>
          <a:r>
            <a:rPr lang="es-ES" b="1" dirty="0"/>
            <a:t>De 20 casos semanales a 25 diarios</a:t>
          </a:r>
        </a:p>
      </dgm:t>
    </dgm:pt>
    <dgm:pt modelId="{95F804AE-2AA1-4DD8-8132-0D0CA83207B4}" type="parTrans" cxnId="{D53C9D9C-3E3C-497E-800E-CF02C90C3E01}">
      <dgm:prSet/>
      <dgm:spPr/>
      <dgm:t>
        <a:bodyPr/>
        <a:lstStyle/>
        <a:p>
          <a:endParaRPr lang="es-ES"/>
        </a:p>
      </dgm:t>
    </dgm:pt>
    <dgm:pt modelId="{51129D69-8614-474F-94DE-3A6206344A29}" type="sibTrans" cxnId="{D53C9D9C-3E3C-497E-800E-CF02C90C3E01}">
      <dgm:prSet/>
      <dgm:spPr/>
      <dgm:t>
        <a:bodyPr/>
        <a:lstStyle/>
        <a:p>
          <a:endParaRPr lang="es-ES"/>
        </a:p>
      </dgm:t>
    </dgm:pt>
    <dgm:pt modelId="{DD2746D0-D02D-4A42-A055-140321BE9190}">
      <dgm:prSet/>
      <dgm:spPr/>
      <dgm:t>
        <a:bodyPr/>
        <a:lstStyle/>
        <a:p>
          <a:r>
            <a:rPr lang="es-ES" b="1" dirty="0"/>
            <a:t>Inversión Entidad Local 300.000€ AES.</a:t>
          </a:r>
        </a:p>
      </dgm:t>
    </dgm:pt>
    <dgm:pt modelId="{FAA2CDCF-0121-4E16-B18F-EC0017BF50E6}" type="parTrans" cxnId="{BDF12615-41A7-4537-A3DE-73EA683FAEFE}">
      <dgm:prSet/>
      <dgm:spPr/>
      <dgm:t>
        <a:bodyPr/>
        <a:lstStyle/>
        <a:p>
          <a:endParaRPr lang="es-ES"/>
        </a:p>
      </dgm:t>
    </dgm:pt>
    <dgm:pt modelId="{B2BFF359-1390-4971-B57F-83B817976A07}" type="sibTrans" cxnId="{BDF12615-41A7-4537-A3DE-73EA683FAEFE}">
      <dgm:prSet/>
      <dgm:spPr/>
      <dgm:t>
        <a:bodyPr/>
        <a:lstStyle/>
        <a:p>
          <a:endParaRPr lang="es-ES"/>
        </a:p>
      </dgm:t>
    </dgm:pt>
    <dgm:pt modelId="{14BAE87A-B110-4E01-8317-2F9662374807}">
      <dgm:prSet/>
      <dgm:spPr/>
      <dgm:t>
        <a:bodyPr/>
        <a:lstStyle/>
        <a:p>
          <a:r>
            <a:rPr lang="es-ES" b="1" dirty="0"/>
            <a:t>Personal de Servicios Sociales como profesional esencial</a:t>
          </a:r>
        </a:p>
      </dgm:t>
    </dgm:pt>
    <dgm:pt modelId="{306B2A21-7729-48CD-89AB-83A382E478F5}" type="parTrans" cxnId="{6164227C-A0E5-4E68-8A1A-57A22FB507F0}">
      <dgm:prSet/>
      <dgm:spPr/>
      <dgm:t>
        <a:bodyPr/>
        <a:lstStyle/>
        <a:p>
          <a:endParaRPr lang="es-ES"/>
        </a:p>
      </dgm:t>
    </dgm:pt>
    <dgm:pt modelId="{E418BD62-3C09-4264-AA48-0EDA544187A4}" type="sibTrans" cxnId="{6164227C-A0E5-4E68-8A1A-57A22FB507F0}">
      <dgm:prSet/>
      <dgm:spPr/>
      <dgm:t>
        <a:bodyPr/>
        <a:lstStyle/>
        <a:p>
          <a:endParaRPr lang="es-ES"/>
        </a:p>
      </dgm:t>
    </dgm:pt>
    <dgm:pt modelId="{E1397825-5894-42B3-AEF8-0B6DC3761FFD}">
      <dgm:prSet phldrT="[Texto]"/>
      <dgm:spPr/>
      <dgm:t>
        <a:bodyPr/>
        <a:lstStyle/>
        <a:p>
          <a:r>
            <a:rPr lang="es-ES" b="1" dirty="0"/>
            <a:t>Brecha digital.</a:t>
          </a:r>
        </a:p>
      </dgm:t>
    </dgm:pt>
    <dgm:pt modelId="{442A5318-99FD-4ED1-89E6-9D416D0F9264}" type="parTrans" cxnId="{D8F6CC7A-31D4-4AA9-B21D-D2700EAD45FF}">
      <dgm:prSet/>
      <dgm:spPr/>
      <dgm:t>
        <a:bodyPr/>
        <a:lstStyle/>
        <a:p>
          <a:endParaRPr lang="es-ES"/>
        </a:p>
      </dgm:t>
    </dgm:pt>
    <dgm:pt modelId="{B7B6C4C9-2295-4188-8922-AF1C1C9BBD39}" type="sibTrans" cxnId="{D8F6CC7A-31D4-4AA9-B21D-D2700EAD45FF}">
      <dgm:prSet/>
      <dgm:spPr/>
      <dgm:t>
        <a:bodyPr/>
        <a:lstStyle/>
        <a:p>
          <a:endParaRPr lang="es-ES"/>
        </a:p>
      </dgm:t>
    </dgm:pt>
    <dgm:pt modelId="{1AA83D3A-3382-4446-876A-D4A476FDC812}">
      <dgm:prSet/>
      <dgm:spPr/>
      <dgm:t>
        <a:bodyPr/>
        <a:lstStyle/>
        <a:p>
          <a:r>
            <a:rPr lang="es-ES" b="1" dirty="0"/>
            <a:t>Salud Mental: agravamiento y nuevos casos.</a:t>
          </a:r>
        </a:p>
      </dgm:t>
    </dgm:pt>
    <dgm:pt modelId="{0B0F5A24-2866-4C64-835C-CFB21BCFD155}" type="parTrans" cxnId="{7BDEA933-2CDB-4958-A0D3-9C193134DC0F}">
      <dgm:prSet/>
      <dgm:spPr/>
      <dgm:t>
        <a:bodyPr/>
        <a:lstStyle/>
        <a:p>
          <a:endParaRPr lang="es-ES"/>
        </a:p>
      </dgm:t>
    </dgm:pt>
    <dgm:pt modelId="{9535B955-3676-48B8-BB2F-11E527975CB9}" type="sibTrans" cxnId="{7BDEA933-2CDB-4958-A0D3-9C193134DC0F}">
      <dgm:prSet/>
      <dgm:spPr/>
      <dgm:t>
        <a:bodyPr/>
        <a:lstStyle/>
        <a:p>
          <a:endParaRPr lang="es-ES"/>
        </a:p>
      </dgm:t>
    </dgm:pt>
    <dgm:pt modelId="{124143B5-81C3-4DAD-AE83-0E18C122294E}" type="pres">
      <dgm:prSet presAssocID="{C88E967D-083E-4538-83F5-F2EF95541CDF}" presName="diagram" presStyleCnt="0">
        <dgm:presLayoutVars>
          <dgm:dir/>
          <dgm:resizeHandles val="exact"/>
        </dgm:presLayoutVars>
      </dgm:prSet>
      <dgm:spPr/>
    </dgm:pt>
    <dgm:pt modelId="{1E455198-0362-4335-BD24-0AA4D9048EDB}" type="pres">
      <dgm:prSet presAssocID="{7CAF270E-2F8D-4AC6-BF17-00EE8B714464}" presName="node" presStyleLbl="node1" presStyleIdx="0" presStyleCnt="12">
        <dgm:presLayoutVars>
          <dgm:bulletEnabled val="1"/>
        </dgm:presLayoutVars>
      </dgm:prSet>
      <dgm:spPr/>
    </dgm:pt>
    <dgm:pt modelId="{6B562C82-EC67-47FF-988A-6D9B3C69A7A5}" type="pres">
      <dgm:prSet presAssocID="{6F17F9C6-68BA-4F0F-BDFC-D0083C1AC675}" presName="sibTrans" presStyleCnt="0"/>
      <dgm:spPr/>
    </dgm:pt>
    <dgm:pt modelId="{91A146C0-E2FF-4391-9C0E-9E63950FA98E}" type="pres">
      <dgm:prSet presAssocID="{9FEA2A1E-2650-42E2-9D5D-1FF501769009}" presName="node" presStyleLbl="node1" presStyleIdx="1" presStyleCnt="12">
        <dgm:presLayoutVars>
          <dgm:bulletEnabled val="1"/>
        </dgm:presLayoutVars>
      </dgm:prSet>
      <dgm:spPr/>
    </dgm:pt>
    <dgm:pt modelId="{F285F545-6A65-4D7F-9F14-54225106C419}" type="pres">
      <dgm:prSet presAssocID="{71C909FF-0FEA-42BE-810D-95262CEF3D2C}" presName="sibTrans" presStyleCnt="0"/>
      <dgm:spPr/>
    </dgm:pt>
    <dgm:pt modelId="{65214F66-1C83-4F2D-AA2A-255C5320CA2C}" type="pres">
      <dgm:prSet presAssocID="{E1397825-5894-42B3-AEF8-0B6DC3761FFD}" presName="node" presStyleLbl="node1" presStyleIdx="2" presStyleCnt="12">
        <dgm:presLayoutVars>
          <dgm:bulletEnabled val="1"/>
        </dgm:presLayoutVars>
      </dgm:prSet>
      <dgm:spPr/>
    </dgm:pt>
    <dgm:pt modelId="{8DCD6005-A5AA-4167-8F13-7BFB170A370B}" type="pres">
      <dgm:prSet presAssocID="{B7B6C4C9-2295-4188-8922-AF1C1C9BBD39}" presName="sibTrans" presStyleCnt="0"/>
      <dgm:spPr/>
    </dgm:pt>
    <dgm:pt modelId="{A65BEE66-1FD4-4180-970A-AA8B958B4B23}" type="pres">
      <dgm:prSet presAssocID="{7DCC0583-787D-4149-9104-3D51AC8F6689}" presName="node" presStyleLbl="node1" presStyleIdx="3" presStyleCnt="12">
        <dgm:presLayoutVars>
          <dgm:bulletEnabled val="1"/>
        </dgm:presLayoutVars>
      </dgm:prSet>
      <dgm:spPr/>
    </dgm:pt>
    <dgm:pt modelId="{5A19F581-50CD-4FEE-912D-BD5006E6488D}" type="pres">
      <dgm:prSet presAssocID="{CC854D1F-FEB6-4697-A6E8-D5CB927C33C0}" presName="sibTrans" presStyleCnt="0"/>
      <dgm:spPr/>
    </dgm:pt>
    <dgm:pt modelId="{DC40BF06-D51D-432F-805C-7C4AD9687793}" type="pres">
      <dgm:prSet presAssocID="{3F92F7FD-0320-4442-8292-DE78D95FEA4E}" presName="node" presStyleLbl="node1" presStyleIdx="4" presStyleCnt="12">
        <dgm:presLayoutVars>
          <dgm:bulletEnabled val="1"/>
        </dgm:presLayoutVars>
      </dgm:prSet>
      <dgm:spPr/>
    </dgm:pt>
    <dgm:pt modelId="{5FDA9A55-EE0E-43EA-895B-89718FDD99D8}" type="pres">
      <dgm:prSet presAssocID="{F00CA676-A9B6-4A9E-BBA2-DF53C0B4E456}" presName="sibTrans" presStyleCnt="0"/>
      <dgm:spPr/>
    </dgm:pt>
    <dgm:pt modelId="{B414B1BB-8F9E-4B94-B4FB-90CD8DB621EA}" type="pres">
      <dgm:prSet presAssocID="{368525F9-836B-4E41-9D57-4560962B2A75}" presName="node" presStyleLbl="node1" presStyleIdx="5" presStyleCnt="12">
        <dgm:presLayoutVars>
          <dgm:bulletEnabled val="1"/>
        </dgm:presLayoutVars>
      </dgm:prSet>
      <dgm:spPr/>
    </dgm:pt>
    <dgm:pt modelId="{1E6B14BC-D4F9-4663-A87A-1DB1B480816C}" type="pres">
      <dgm:prSet presAssocID="{02AAA7EC-D226-4464-AC16-8EC215C89596}" presName="sibTrans" presStyleCnt="0"/>
      <dgm:spPr/>
    </dgm:pt>
    <dgm:pt modelId="{63D11B9D-BDE4-47D7-8FC2-08242EBF6407}" type="pres">
      <dgm:prSet presAssocID="{96AF3661-6A80-442F-9E4C-2B08501CD121}" presName="node" presStyleLbl="node1" presStyleIdx="6" presStyleCnt="12">
        <dgm:presLayoutVars>
          <dgm:bulletEnabled val="1"/>
        </dgm:presLayoutVars>
      </dgm:prSet>
      <dgm:spPr/>
    </dgm:pt>
    <dgm:pt modelId="{E65CCDD8-B9B1-44AB-916D-7A34B8F6A1AE}" type="pres">
      <dgm:prSet presAssocID="{4AEE32FC-692B-4C78-8453-C7ECCB35563D}" presName="sibTrans" presStyleCnt="0"/>
      <dgm:spPr/>
    </dgm:pt>
    <dgm:pt modelId="{47BC5515-8817-4107-8BFC-FB6622A0D580}" type="pres">
      <dgm:prSet presAssocID="{2F3524CA-C632-469E-88C4-8DBC806F842E}" presName="node" presStyleLbl="node1" presStyleIdx="7" presStyleCnt="12">
        <dgm:presLayoutVars>
          <dgm:bulletEnabled val="1"/>
        </dgm:presLayoutVars>
      </dgm:prSet>
      <dgm:spPr/>
    </dgm:pt>
    <dgm:pt modelId="{235B6317-577D-4A53-A262-562DEDF08D3B}" type="pres">
      <dgm:prSet presAssocID="{51129D69-8614-474F-94DE-3A6206344A29}" presName="sibTrans" presStyleCnt="0"/>
      <dgm:spPr/>
    </dgm:pt>
    <dgm:pt modelId="{EF9F52D7-8669-455F-BAE3-1027FFB61A0D}" type="pres">
      <dgm:prSet presAssocID="{75B1B7F9-C31A-4EEB-856F-F2532378EE56}" presName="node" presStyleLbl="node1" presStyleIdx="8" presStyleCnt="12">
        <dgm:presLayoutVars>
          <dgm:bulletEnabled val="1"/>
        </dgm:presLayoutVars>
      </dgm:prSet>
      <dgm:spPr/>
    </dgm:pt>
    <dgm:pt modelId="{39BBF22B-7D61-4675-B9CE-88A459AD60B5}" type="pres">
      <dgm:prSet presAssocID="{0D2A43B8-02FA-4248-9A08-9404F9BBAD2B}" presName="sibTrans" presStyleCnt="0"/>
      <dgm:spPr/>
    </dgm:pt>
    <dgm:pt modelId="{887FC79D-ECB6-46DB-8364-ADE5856AA0E1}" type="pres">
      <dgm:prSet presAssocID="{14BAE87A-B110-4E01-8317-2F9662374807}" presName="node" presStyleLbl="node1" presStyleIdx="9" presStyleCnt="12">
        <dgm:presLayoutVars>
          <dgm:bulletEnabled val="1"/>
        </dgm:presLayoutVars>
      </dgm:prSet>
      <dgm:spPr/>
    </dgm:pt>
    <dgm:pt modelId="{2D3EAF15-0725-440F-B8C9-0D121EB8DEE7}" type="pres">
      <dgm:prSet presAssocID="{E418BD62-3C09-4264-AA48-0EDA544187A4}" presName="sibTrans" presStyleCnt="0"/>
      <dgm:spPr/>
    </dgm:pt>
    <dgm:pt modelId="{B40EE17D-5F17-46A2-AE62-76CFE40D83A2}" type="pres">
      <dgm:prSet presAssocID="{1AA83D3A-3382-4446-876A-D4A476FDC812}" presName="node" presStyleLbl="node1" presStyleIdx="10" presStyleCnt="12">
        <dgm:presLayoutVars>
          <dgm:bulletEnabled val="1"/>
        </dgm:presLayoutVars>
      </dgm:prSet>
      <dgm:spPr/>
    </dgm:pt>
    <dgm:pt modelId="{137D4C09-7A79-4542-88DC-970E3421522B}" type="pres">
      <dgm:prSet presAssocID="{9535B955-3676-48B8-BB2F-11E527975CB9}" presName="sibTrans" presStyleCnt="0"/>
      <dgm:spPr/>
    </dgm:pt>
    <dgm:pt modelId="{7ACDBA0A-D39F-4299-84DB-C38D408D042D}" type="pres">
      <dgm:prSet presAssocID="{DD2746D0-D02D-4A42-A055-140321BE9190}" presName="node" presStyleLbl="node1" presStyleIdx="11" presStyleCnt="12">
        <dgm:presLayoutVars>
          <dgm:bulletEnabled val="1"/>
        </dgm:presLayoutVars>
      </dgm:prSet>
      <dgm:spPr/>
    </dgm:pt>
  </dgm:ptLst>
  <dgm:cxnLst>
    <dgm:cxn modelId="{2C22710D-D97A-4B79-AEF2-570D3CB96DC0}" srcId="{C88E967D-083E-4538-83F5-F2EF95541CDF}" destId="{3F92F7FD-0320-4442-8292-DE78D95FEA4E}" srcOrd="4" destOrd="0" parTransId="{68E4034D-BA47-4CC1-8B2D-F34A378C5262}" sibTransId="{F00CA676-A9B6-4A9E-BBA2-DF53C0B4E456}"/>
    <dgm:cxn modelId="{BDF12615-41A7-4537-A3DE-73EA683FAEFE}" srcId="{C88E967D-083E-4538-83F5-F2EF95541CDF}" destId="{DD2746D0-D02D-4A42-A055-140321BE9190}" srcOrd="11" destOrd="0" parTransId="{FAA2CDCF-0121-4E16-B18F-EC0017BF50E6}" sibTransId="{B2BFF359-1390-4971-B57F-83B817976A07}"/>
    <dgm:cxn modelId="{14898E2F-3995-4D4F-83D0-243838030724}" type="presOf" srcId="{1AA83D3A-3382-4446-876A-D4A476FDC812}" destId="{B40EE17D-5F17-46A2-AE62-76CFE40D83A2}" srcOrd="0" destOrd="0" presId="urn:microsoft.com/office/officeart/2005/8/layout/default#4"/>
    <dgm:cxn modelId="{7BDEA933-2CDB-4958-A0D3-9C193134DC0F}" srcId="{C88E967D-083E-4538-83F5-F2EF95541CDF}" destId="{1AA83D3A-3382-4446-876A-D4A476FDC812}" srcOrd="10" destOrd="0" parTransId="{0B0F5A24-2866-4C64-835C-CFB21BCFD155}" sibTransId="{9535B955-3676-48B8-BB2F-11E527975CB9}"/>
    <dgm:cxn modelId="{7F8CB25C-ECEF-4EAC-8575-E4DCC25239EF}" srcId="{C88E967D-083E-4538-83F5-F2EF95541CDF}" destId="{7CAF270E-2F8D-4AC6-BF17-00EE8B714464}" srcOrd="0" destOrd="0" parTransId="{B4AE7055-0903-497A-A0EA-554B6C7DCCFA}" sibTransId="{6F17F9C6-68BA-4F0F-BDFC-D0083C1AC675}"/>
    <dgm:cxn modelId="{9B123F63-2DD1-4A98-B4B3-DEA2F0074B78}" type="presOf" srcId="{7DCC0583-787D-4149-9104-3D51AC8F6689}" destId="{A65BEE66-1FD4-4180-970A-AA8B958B4B23}" srcOrd="0" destOrd="0" presId="urn:microsoft.com/office/officeart/2005/8/layout/default#4"/>
    <dgm:cxn modelId="{346A0F64-56BD-43D6-BC61-70C63F7EBE1C}" type="presOf" srcId="{2F3524CA-C632-469E-88C4-8DBC806F842E}" destId="{47BC5515-8817-4107-8BFC-FB6622A0D580}" srcOrd="0" destOrd="0" presId="urn:microsoft.com/office/officeart/2005/8/layout/default#4"/>
    <dgm:cxn modelId="{0ED1186D-188B-455B-AAB3-8336E5DD53E3}" type="presOf" srcId="{7CAF270E-2F8D-4AC6-BF17-00EE8B714464}" destId="{1E455198-0362-4335-BD24-0AA4D9048EDB}" srcOrd="0" destOrd="0" presId="urn:microsoft.com/office/officeart/2005/8/layout/default#4"/>
    <dgm:cxn modelId="{79FD536D-FD98-4121-8FA0-E4E5F5643DA4}" type="presOf" srcId="{14BAE87A-B110-4E01-8317-2F9662374807}" destId="{887FC79D-ECB6-46DB-8364-ADE5856AA0E1}" srcOrd="0" destOrd="0" presId="urn:microsoft.com/office/officeart/2005/8/layout/default#4"/>
    <dgm:cxn modelId="{CCD27851-0E26-4EB3-954F-E5B21B780133}" type="presOf" srcId="{3F92F7FD-0320-4442-8292-DE78D95FEA4E}" destId="{DC40BF06-D51D-432F-805C-7C4AD9687793}" srcOrd="0" destOrd="0" presId="urn:microsoft.com/office/officeart/2005/8/layout/default#4"/>
    <dgm:cxn modelId="{9D9D0553-C762-4275-900B-3B2415A3C68D}" srcId="{C88E967D-083E-4538-83F5-F2EF95541CDF}" destId="{9FEA2A1E-2650-42E2-9D5D-1FF501769009}" srcOrd="1" destOrd="0" parTransId="{5753BB7B-23E0-4E0D-8ABF-B482AD3F80B7}" sibTransId="{71C909FF-0FEA-42BE-810D-95262CEF3D2C}"/>
    <dgm:cxn modelId="{A5C57658-D9FC-4A12-BB24-3716F4F9A893}" type="presOf" srcId="{E1397825-5894-42B3-AEF8-0B6DC3761FFD}" destId="{65214F66-1C83-4F2D-AA2A-255C5320CA2C}" srcOrd="0" destOrd="0" presId="urn:microsoft.com/office/officeart/2005/8/layout/default#4"/>
    <dgm:cxn modelId="{D8F6CC7A-31D4-4AA9-B21D-D2700EAD45FF}" srcId="{C88E967D-083E-4538-83F5-F2EF95541CDF}" destId="{E1397825-5894-42B3-AEF8-0B6DC3761FFD}" srcOrd="2" destOrd="0" parTransId="{442A5318-99FD-4ED1-89E6-9D416D0F9264}" sibTransId="{B7B6C4C9-2295-4188-8922-AF1C1C9BBD39}"/>
    <dgm:cxn modelId="{6164227C-A0E5-4E68-8A1A-57A22FB507F0}" srcId="{C88E967D-083E-4538-83F5-F2EF95541CDF}" destId="{14BAE87A-B110-4E01-8317-2F9662374807}" srcOrd="9" destOrd="0" parTransId="{306B2A21-7729-48CD-89AB-83A382E478F5}" sibTransId="{E418BD62-3C09-4264-AA48-0EDA544187A4}"/>
    <dgm:cxn modelId="{3EA63A85-96D0-4DAE-BA87-032051E830B0}" type="presOf" srcId="{368525F9-836B-4E41-9D57-4560962B2A75}" destId="{B414B1BB-8F9E-4B94-B4FB-90CD8DB621EA}" srcOrd="0" destOrd="0" presId="urn:microsoft.com/office/officeart/2005/8/layout/default#4"/>
    <dgm:cxn modelId="{D53C9D9C-3E3C-497E-800E-CF02C90C3E01}" srcId="{C88E967D-083E-4538-83F5-F2EF95541CDF}" destId="{2F3524CA-C632-469E-88C4-8DBC806F842E}" srcOrd="7" destOrd="0" parTransId="{95F804AE-2AA1-4DD8-8132-0D0CA83207B4}" sibTransId="{51129D69-8614-474F-94DE-3A6206344A29}"/>
    <dgm:cxn modelId="{5E997AA5-D405-4137-BD44-1AC9C9FE65A2}" srcId="{C88E967D-083E-4538-83F5-F2EF95541CDF}" destId="{96AF3661-6A80-442F-9E4C-2B08501CD121}" srcOrd="6" destOrd="0" parTransId="{DE72A9FF-7231-4F3F-BD23-0C162598F1E9}" sibTransId="{4AEE32FC-692B-4C78-8453-C7ECCB35563D}"/>
    <dgm:cxn modelId="{15CE3FAC-2549-4737-AF2B-32CB3BA501DC}" type="presOf" srcId="{75B1B7F9-C31A-4EEB-856F-F2532378EE56}" destId="{EF9F52D7-8669-455F-BAE3-1027FFB61A0D}" srcOrd="0" destOrd="0" presId="urn:microsoft.com/office/officeart/2005/8/layout/default#4"/>
    <dgm:cxn modelId="{FD286FB0-ADDC-4A5F-A6B3-2B69CD145BF5}" type="presOf" srcId="{DD2746D0-D02D-4A42-A055-140321BE9190}" destId="{7ACDBA0A-D39F-4299-84DB-C38D408D042D}" srcOrd="0" destOrd="0" presId="urn:microsoft.com/office/officeart/2005/8/layout/default#4"/>
    <dgm:cxn modelId="{0EA667B1-499F-4559-B502-98667B3F830F}" srcId="{C88E967D-083E-4538-83F5-F2EF95541CDF}" destId="{75B1B7F9-C31A-4EEB-856F-F2532378EE56}" srcOrd="8" destOrd="0" parTransId="{CBEA4DA1-7DB2-4A15-80CD-5E9B3EAF31A5}" sibTransId="{0D2A43B8-02FA-4248-9A08-9404F9BBAD2B}"/>
    <dgm:cxn modelId="{4EA9B4C1-973C-4D5B-AA95-F39CFFB4A1EA}" srcId="{C88E967D-083E-4538-83F5-F2EF95541CDF}" destId="{368525F9-836B-4E41-9D57-4560962B2A75}" srcOrd="5" destOrd="0" parTransId="{B72CE066-341D-4D4D-81BA-80CC0656CDA3}" sibTransId="{02AAA7EC-D226-4464-AC16-8EC215C89596}"/>
    <dgm:cxn modelId="{30DCD8CA-7DEB-4A80-A4B1-E4DD70C74614}" type="presOf" srcId="{C88E967D-083E-4538-83F5-F2EF95541CDF}" destId="{124143B5-81C3-4DAD-AE83-0E18C122294E}" srcOrd="0" destOrd="0" presId="urn:microsoft.com/office/officeart/2005/8/layout/default#4"/>
    <dgm:cxn modelId="{52F6C3DF-BE07-468A-B0F3-6E0D4DA76D39}" type="presOf" srcId="{9FEA2A1E-2650-42E2-9D5D-1FF501769009}" destId="{91A146C0-E2FF-4391-9C0E-9E63950FA98E}" srcOrd="0" destOrd="0" presId="urn:microsoft.com/office/officeart/2005/8/layout/default#4"/>
    <dgm:cxn modelId="{87A24FF9-6DCA-4C9A-B658-7BE88AE5D075}" type="presOf" srcId="{96AF3661-6A80-442F-9E4C-2B08501CD121}" destId="{63D11B9D-BDE4-47D7-8FC2-08242EBF6407}" srcOrd="0" destOrd="0" presId="urn:microsoft.com/office/officeart/2005/8/layout/default#4"/>
    <dgm:cxn modelId="{4D343AFE-CF43-4EC5-9B59-76A20BB0AD31}" srcId="{C88E967D-083E-4538-83F5-F2EF95541CDF}" destId="{7DCC0583-787D-4149-9104-3D51AC8F6689}" srcOrd="3" destOrd="0" parTransId="{96D0983A-7EB2-4DF6-9619-EBA150E87089}" sibTransId="{CC854D1F-FEB6-4697-A6E8-D5CB927C33C0}"/>
    <dgm:cxn modelId="{AF4CC18A-7305-497B-8D1C-C1E62F6098FA}" type="presParOf" srcId="{124143B5-81C3-4DAD-AE83-0E18C122294E}" destId="{1E455198-0362-4335-BD24-0AA4D9048EDB}" srcOrd="0" destOrd="0" presId="urn:microsoft.com/office/officeart/2005/8/layout/default#4"/>
    <dgm:cxn modelId="{258E3D72-0A9B-485B-9776-22894261ECD1}" type="presParOf" srcId="{124143B5-81C3-4DAD-AE83-0E18C122294E}" destId="{6B562C82-EC67-47FF-988A-6D9B3C69A7A5}" srcOrd="1" destOrd="0" presId="urn:microsoft.com/office/officeart/2005/8/layout/default#4"/>
    <dgm:cxn modelId="{D9E9AE2B-448A-458E-AE89-DDCCAAB37F95}" type="presParOf" srcId="{124143B5-81C3-4DAD-AE83-0E18C122294E}" destId="{91A146C0-E2FF-4391-9C0E-9E63950FA98E}" srcOrd="2" destOrd="0" presId="urn:microsoft.com/office/officeart/2005/8/layout/default#4"/>
    <dgm:cxn modelId="{92DAA0CC-5134-4668-9841-3B04C8B01A14}" type="presParOf" srcId="{124143B5-81C3-4DAD-AE83-0E18C122294E}" destId="{F285F545-6A65-4D7F-9F14-54225106C419}" srcOrd="3" destOrd="0" presId="urn:microsoft.com/office/officeart/2005/8/layout/default#4"/>
    <dgm:cxn modelId="{5AA974A6-CBA0-44A7-8CC0-A6A87BF31BF5}" type="presParOf" srcId="{124143B5-81C3-4DAD-AE83-0E18C122294E}" destId="{65214F66-1C83-4F2D-AA2A-255C5320CA2C}" srcOrd="4" destOrd="0" presId="urn:microsoft.com/office/officeart/2005/8/layout/default#4"/>
    <dgm:cxn modelId="{484E2B23-51E1-42AA-95EC-91CBA7192FC2}" type="presParOf" srcId="{124143B5-81C3-4DAD-AE83-0E18C122294E}" destId="{8DCD6005-A5AA-4167-8F13-7BFB170A370B}" srcOrd="5" destOrd="0" presId="urn:microsoft.com/office/officeart/2005/8/layout/default#4"/>
    <dgm:cxn modelId="{58AA8BD6-0B09-4479-8310-54C547DEB70F}" type="presParOf" srcId="{124143B5-81C3-4DAD-AE83-0E18C122294E}" destId="{A65BEE66-1FD4-4180-970A-AA8B958B4B23}" srcOrd="6" destOrd="0" presId="urn:microsoft.com/office/officeart/2005/8/layout/default#4"/>
    <dgm:cxn modelId="{4EEFD502-9201-42DD-BB92-A9BBEF9E144D}" type="presParOf" srcId="{124143B5-81C3-4DAD-AE83-0E18C122294E}" destId="{5A19F581-50CD-4FEE-912D-BD5006E6488D}" srcOrd="7" destOrd="0" presId="urn:microsoft.com/office/officeart/2005/8/layout/default#4"/>
    <dgm:cxn modelId="{7D27C683-28CA-4EBD-9C8D-8BBB52DA08AB}" type="presParOf" srcId="{124143B5-81C3-4DAD-AE83-0E18C122294E}" destId="{DC40BF06-D51D-432F-805C-7C4AD9687793}" srcOrd="8" destOrd="0" presId="urn:microsoft.com/office/officeart/2005/8/layout/default#4"/>
    <dgm:cxn modelId="{6714275C-16E6-440E-9875-51D1898CA6EF}" type="presParOf" srcId="{124143B5-81C3-4DAD-AE83-0E18C122294E}" destId="{5FDA9A55-EE0E-43EA-895B-89718FDD99D8}" srcOrd="9" destOrd="0" presId="urn:microsoft.com/office/officeart/2005/8/layout/default#4"/>
    <dgm:cxn modelId="{06AA0C52-15D7-4018-A71A-5817362C53D9}" type="presParOf" srcId="{124143B5-81C3-4DAD-AE83-0E18C122294E}" destId="{B414B1BB-8F9E-4B94-B4FB-90CD8DB621EA}" srcOrd="10" destOrd="0" presId="urn:microsoft.com/office/officeart/2005/8/layout/default#4"/>
    <dgm:cxn modelId="{6BB3E7D0-9827-4EA4-8A78-E9EE903F4C39}" type="presParOf" srcId="{124143B5-81C3-4DAD-AE83-0E18C122294E}" destId="{1E6B14BC-D4F9-4663-A87A-1DB1B480816C}" srcOrd="11" destOrd="0" presId="urn:microsoft.com/office/officeart/2005/8/layout/default#4"/>
    <dgm:cxn modelId="{C2F732AF-09E9-4144-8CC6-E11EA6CDB6BB}" type="presParOf" srcId="{124143B5-81C3-4DAD-AE83-0E18C122294E}" destId="{63D11B9D-BDE4-47D7-8FC2-08242EBF6407}" srcOrd="12" destOrd="0" presId="urn:microsoft.com/office/officeart/2005/8/layout/default#4"/>
    <dgm:cxn modelId="{66049164-7E7E-41F9-BB56-0D17613CA2A0}" type="presParOf" srcId="{124143B5-81C3-4DAD-AE83-0E18C122294E}" destId="{E65CCDD8-B9B1-44AB-916D-7A34B8F6A1AE}" srcOrd="13" destOrd="0" presId="urn:microsoft.com/office/officeart/2005/8/layout/default#4"/>
    <dgm:cxn modelId="{1A8D09E5-8D21-4646-8267-4673227240CD}" type="presParOf" srcId="{124143B5-81C3-4DAD-AE83-0E18C122294E}" destId="{47BC5515-8817-4107-8BFC-FB6622A0D580}" srcOrd="14" destOrd="0" presId="urn:microsoft.com/office/officeart/2005/8/layout/default#4"/>
    <dgm:cxn modelId="{09547E6F-30E8-46CD-83F8-15D8ED6F581F}" type="presParOf" srcId="{124143B5-81C3-4DAD-AE83-0E18C122294E}" destId="{235B6317-577D-4A53-A262-562DEDF08D3B}" srcOrd="15" destOrd="0" presId="urn:microsoft.com/office/officeart/2005/8/layout/default#4"/>
    <dgm:cxn modelId="{67B970D2-42EA-4778-9907-CACD869ECD2F}" type="presParOf" srcId="{124143B5-81C3-4DAD-AE83-0E18C122294E}" destId="{EF9F52D7-8669-455F-BAE3-1027FFB61A0D}" srcOrd="16" destOrd="0" presId="urn:microsoft.com/office/officeart/2005/8/layout/default#4"/>
    <dgm:cxn modelId="{369ED360-8A38-4288-820F-5813D81D3585}" type="presParOf" srcId="{124143B5-81C3-4DAD-AE83-0E18C122294E}" destId="{39BBF22B-7D61-4675-B9CE-88A459AD60B5}" srcOrd="17" destOrd="0" presId="urn:microsoft.com/office/officeart/2005/8/layout/default#4"/>
    <dgm:cxn modelId="{DE555F6E-D5EE-4066-A710-323BBF15E2B7}" type="presParOf" srcId="{124143B5-81C3-4DAD-AE83-0E18C122294E}" destId="{887FC79D-ECB6-46DB-8364-ADE5856AA0E1}" srcOrd="18" destOrd="0" presId="urn:microsoft.com/office/officeart/2005/8/layout/default#4"/>
    <dgm:cxn modelId="{9F2F75BC-3FB7-47C2-B6C9-E28352E9F392}" type="presParOf" srcId="{124143B5-81C3-4DAD-AE83-0E18C122294E}" destId="{2D3EAF15-0725-440F-B8C9-0D121EB8DEE7}" srcOrd="19" destOrd="0" presId="urn:microsoft.com/office/officeart/2005/8/layout/default#4"/>
    <dgm:cxn modelId="{D19FC82E-4B85-44A7-A8FA-4C3D61B70B60}" type="presParOf" srcId="{124143B5-81C3-4DAD-AE83-0E18C122294E}" destId="{B40EE17D-5F17-46A2-AE62-76CFE40D83A2}" srcOrd="20" destOrd="0" presId="urn:microsoft.com/office/officeart/2005/8/layout/default#4"/>
    <dgm:cxn modelId="{2B5D8936-9072-4DA2-A3DF-BFCC21A18D75}" type="presParOf" srcId="{124143B5-81C3-4DAD-AE83-0E18C122294E}" destId="{137D4C09-7A79-4542-88DC-970E3421522B}" srcOrd="21" destOrd="0" presId="urn:microsoft.com/office/officeart/2005/8/layout/default#4"/>
    <dgm:cxn modelId="{45E82FF6-C00F-48D8-B423-46F9CA3863E9}" type="presParOf" srcId="{124143B5-81C3-4DAD-AE83-0E18C122294E}" destId="{7ACDBA0A-D39F-4299-84DB-C38D408D042D}" srcOrd="2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3C181-8D43-4542-A2C4-9A2F46A4EE01}">
      <dsp:nvSpPr>
        <dsp:cNvPr id="0" name=""/>
        <dsp:cNvSpPr/>
      </dsp:nvSpPr>
      <dsp:spPr>
        <a:xfrm>
          <a:off x="2280144" y="984220"/>
          <a:ext cx="4928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2856" y="45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2513486" y="1027322"/>
        <a:ext cx="26172" cy="5234"/>
      </dsp:txXfrm>
    </dsp:sp>
    <dsp:sp modelId="{3B4CDB16-BDDA-4097-A332-D35DC3F7C118}">
      <dsp:nvSpPr>
        <dsp:cNvPr id="0" name=""/>
        <dsp:cNvSpPr/>
      </dsp:nvSpPr>
      <dsp:spPr>
        <a:xfrm>
          <a:off x="6045" y="347170"/>
          <a:ext cx="2275898" cy="136553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521" tIns="117061" rIns="111521" bIns="117061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1989-1998 Plan de Barriadas de actuación preferente</a:t>
          </a:r>
        </a:p>
      </dsp:txBody>
      <dsp:txXfrm>
        <a:off x="6045" y="347170"/>
        <a:ext cx="2275898" cy="1365538"/>
      </dsp:txXfrm>
    </dsp:sp>
    <dsp:sp modelId="{59B98411-1A19-4C2C-8E87-CF64D0251E96}">
      <dsp:nvSpPr>
        <dsp:cNvPr id="0" name=""/>
        <dsp:cNvSpPr/>
      </dsp:nvSpPr>
      <dsp:spPr>
        <a:xfrm>
          <a:off x="5079499" y="984220"/>
          <a:ext cx="4928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2856" y="45720"/>
              </a:lnTo>
            </a:path>
          </a:pathLst>
        </a:custGeom>
        <a:noFill/>
        <a:ln w="12700" cap="flat" cmpd="sng" algn="ctr">
          <a:solidFill>
            <a:schemeClr val="accent2">
              <a:hueOff val="2147871"/>
              <a:satOff val="-6164"/>
              <a:lumOff val="-987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312841" y="1027322"/>
        <a:ext cx="26172" cy="5234"/>
      </dsp:txXfrm>
    </dsp:sp>
    <dsp:sp modelId="{8E8E7C61-9595-4F25-883A-058D3D904704}">
      <dsp:nvSpPr>
        <dsp:cNvPr id="0" name=""/>
        <dsp:cNvSpPr/>
      </dsp:nvSpPr>
      <dsp:spPr>
        <a:xfrm>
          <a:off x="2805400" y="347170"/>
          <a:ext cx="2275898" cy="1365538"/>
        </a:xfrm>
        <a:prstGeom prst="rect">
          <a:avLst/>
        </a:prstGeom>
        <a:solidFill>
          <a:schemeClr val="accent2">
            <a:hueOff val="1610903"/>
            <a:satOff val="-4623"/>
            <a:lumOff val="-74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521" tIns="117061" rIns="111521" bIns="117061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 2003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Plan Andaluz para la Inclusión Social</a:t>
          </a:r>
        </a:p>
      </dsp:txBody>
      <dsp:txXfrm>
        <a:off x="2805400" y="347170"/>
        <a:ext cx="2275898" cy="1365538"/>
      </dsp:txXfrm>
    </dsp:sp>
    <dsp:sp modelId="{AF6040FA-6E38-4F57-B163-79513ABE5A63}">
      <dsp:nvSpPr>
        <dsp:cNvPr id="0" name=""/>
        <dsp:cNvSpPr/>
      </dsp:nvSpPr>
      <dsp:spPr>
        <a:xfrm>
          <a:off x="1143995" y="1710909"/>
          <a:ext cx="5598709" cy="492856"/>
        </a:xfrm>
        <a:custGeom>
          <a:avLst/>
          <a:gdLst/>
          <a:ahLst/>
          <a:cxnLst/>
          <a:rect l="0" t="0" r="0" b="0"/>
          <a:pathLst>
            <a:path>
              <a:moveTo>
                <a:pt x="5598709" y="0"/>
              </a:moveTo>
              <a:lnTo>
                <a:pt x="5598709" y="263528"/>
              </a:lnTo>
              <a:lnTo>
                <a:pt x="0" y="263528"/>
              </a:lnTo>
              <a:lnTo>
                <a:pt x="0" y="492856"/>
              </a:lnTo>
            </a:path>
          </a:pathLst>
        </a:custGeom>
        <a:noFill/>
        <a:ln w="12700" cap="flat" cmpd="sng" algn="ctr">
          <a:solidFill>
            <a:schemeClr val="accent2">
              <a:hueOff val="4295743"/>
              <a:satOff val="-12329"/>
              <a:lumOff val="-1973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3802771" y="1954720"/>
        <a:ext cx="281156" cy="5234"/>
      </dsp:txXfrm>
    </dsp:sp>
    <dsp:sp modelId="{1B9BC775-88F9-4EF0-9535-1FB8DF6362D9}">
      <dsp:nvSpPr>
        <dsp:cNvPr id="0" name=""/>
        <dsp:cNvSpPr/>
      </dsp:nvSpPr>
      <dsp:spPr>
        <a:xfrm>
          <a:off x="5604755" y="347170"/>
          <a:ext cx="2275898" cy="1365538"/>
        </a:xfrm>
        <a:prstGeom prst="rect">
          <a:avLst/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521" tIns="117061" rIns="111521" bIns="117061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    2006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Intervención coordinada en Zonas con Necesidades de Transformación Social (ZNTS)</a:t>
          </a:r>
        </a:p>
      </dsp:txBody>
      <dsp:txXfrm>
        <a:off x="5604755" y="347170"/>
        <a:ext cx="2275898" cy="1365538"/>
      </dsp:txXfrm>
    </dsp:sp>
    <dsp:sp modelId="{0C7B26FB-1B64-4976-AFBF-2E29FCD3BC0B}">
      <dsp:nvSpPr>
        <dsp:cNvPr id="0" name=""/>
        <dsp:cNvSpPr/>
      </dsp:nvSpPr>
      <dsp:spPr>
        <a:xfrm>
          <a:off x="2280144" y="2873215"/>
          <a:ext cx="49285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2856" y="45720"/>
              </a:lnTo>
            </a:path>
          </a:pathLst>
        </a:custGeom>
        <a:noFill/>
        <a:ln w="12700" cap="flat" cmpd="sng" algn="ctr">
          <a:solidFill>
            <a:schemeClr val="accent2">
              <a:hueOff val="6443614"/>
              <a:satOff val="-18493"/>
              <a:lumOff val="-29609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2513486" y="2916318"/>
        <a:ext cx="26172" cy="5234"/>
      </dsp:txXfrm>
    </dsp:sp>
    <dsp:sp modelId="{289CAC39-6B87-438C-8BC0-BC918C0A608E}">
      <dsp:nvSpPr>
        <dsp:cNvPr id="0" name=""/>
        <dsp:cNvSpPr/>
      </dsp:nvSpPr>
      <dsp:spPr>
        <a:xfrm>
          <a:off x="6045" y="2236166"/>
          <a:ext cx="2275898" cy="1365538"/>
        </a:xfrm>
        <a:prstGeom prst="rect">
          <a:avLst/>
        </a:prstGeom>
        <a:solidFill>
          <a:schemeClr val="accent2">
            <a:hueOff val="4832710"/>
            <a:satOff val="-13870"/>
            <a:lumOff val="-222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521" tIns="117061" rIns="111521" bIns="117061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 2013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Medidas Extraordinarias y urgentes para la lucha contra la exclusión social en Andalucía</a:t>
          </a:r>
        </a:p>
      </dsp:txBody>
      <dsp:txXfrm>
        <a:off x="6045" y="2236166"/>
        <a:ext cx="2275898" cy="1365538"/>
      </dsp:txXfrm>
    </dsp:sp>
    <dsp:sp modelId="{CECB1265-342B-4BE0-8670-8BBAC5CD15F5}">
      <dsp:nvSpPr>
        <dsp:cNvPr id="0" name=""/>
        <dsp:cNvSpPr/>
      </dsp:nvSpPr>
      <dsp:spPr>
        <a:xfrm>
          <a:off x="2805400" y="2236166"/>
          <a:ext cx="2275898" cy="1365538"/>
        </a:xfrm>
        <a:prstGeom prst="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1521" tIns="117061" rIns="111521" bIns="117061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  2018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/>
            <a:t>Estrategia Regional Andaluza para la Cohesión e Inclusión Social. Intervención en Zonas Desfavorecidas Identificadas (ZDI)</a:t>
          </a:r>
        </a:p>
      </dsp:txBody>
      <dsp:txXfrm>
        <a:off x="2805400" y="2236166"/>
        <a:ext cx="2275898" cy="13655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24F63A-AD54-44FE-9634-33FC926518CB}">
      <dsp:nvSpPr>
        <dsp:cNvPr id="0" name=""/>
        <dsp:cNvSpPr/>
      </dsp:nvSpPr>
      <dsp:spPr>
        <a:xfrm>
          <a:off x="757092" y="1992"/>
          <a:ext cx="3034531" cy="18207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/>
            <a:t>Marco de actuación </a:t>
          </a:r>
          <a:r>
            <a:rPr lang="es-ES" sz="2600" kern="1200"/>
            <a:t>zonas en exclusión social y/o factores de riesgo</a:t>
          </a:r>
        </a:p>
      </dsp:txBody>
      <dsp:txXfrm>
        <a:off x="757092" y="1992"/>
        <a:ext cx="3034531" cy="1820718"/>
      </dsp:txXfrm>
    </dsp:sp>
    <dsp:sp modelId="{0CF0A46D-EBA6-4931-AD5D-C908FD2FBE82}">
      <dsp:nvSpPr>
        <dsp:cNvPr id="0" name=""/>
        <dsp:cNvSpPr/>
      </dsp:nvSpPr>
      <dsp:spPr>
        <a:xfrm>
          <a:off x="4095076" y="1992"/>
          <a:ext cx="3034531" cy="1820718"/>
        </a:xfrm>
        <a:prstGeom prst="rect">
          <a:avLst/>
        </a:prstGeom>
        <a:solidFill>
          <a:schemeClr val="accent2">
            <a:hueOff val="2147871"/>
            <a:satOff val="-6164"/>
            <a:lumOff val="-98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/>
            <a:t>Enfoque</a:t>
          </a:r>
          <a:r>
            <a:rPr lang="es-ES" sz="2600" kern="1200"/>
            <a:t> </a:t>
          </a:r>
          <a:r>
            <a:rPr lang="es-ES" sz="2600" b="0" kern="1200"/>
            <a:t>Integral y Comunitario</a:t>
          </a:r>
        </a:p>
      </dsp:txBody>
      <dsp:txXfrm>
        <a:off x="4095076" y="1992"/>
        <a:ext cx="3034531" cy="1820718"/>
      </dsp:txXfrm>
    </dsp:sp>
    <dsp:sp modelId="{CB546A82-61D6-4BB5-8D33-B9B528F5DE2F}">
      <dsp:nvSpPr>
        <dsp:cNvPr id="0" name=""/>
        <dsp:cNvSpPr/>
      </dsp:nvSpPr>
      <dsp:spPr>
        <a:xfrm>
          <a:off x="757092" y="2126164"/>
          <a:ext cx="3034531" cy="1820718"/>
        </a:xfrm>
        <a:prstGeom prst="rect">
          <a:avLst/>
        </a:prstGeom>
        <a:solidFill>
          <a:schemeClr val="accent2">
            <a:hueOff val="4295743"/>
            <a:satOff val="-12329"/>
            <a:lumOff val="-19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/>
            <a:t>-</a:t>
          </a:r>
          <a:r>
            <a:rPr lang="es-ES" sz="2600" b="1" kern="1200"/>
            <a:t>Actuación</a:t>
          </a:r>
          <a:r>
            <a:rPr lang="es-ES" sz="2600" b="0" kern="1200"/>
            <a:t> zona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0" kern="1200"/>
            <a:t>-</a:t>
          </a:r>
          <a:r>
            <a:rPr lang="es-ES" sz="2600" b="1" kern="1200"/>
            <a:t>Impacto</a:t>
          </a:r>
          <a:r>
            <a:rPr lang="es-ES" sz="2600" b="0" kern="1200"/>
            <a:t> local</a:t>
          </a:r>
        </a:p>
      </dsp:txBody>
      <dsp:txXfrm>
        <a:off x="757092" y="2126164"/>
        <a:ext cx="3034531" cy="1820718"/>
      </dsp:txXfrm>
    </dsp:sp>
    <dsp:sp modelId="{B1242BFB-8E0D-4036-B38E-29EAA743437F}">
      <dsp:nvSpPr>
        <dsp:cNvPr id="0" name=""/>
        <dsp:cNvSpPr/>
      </dsp:nvSpPr>
      <dsp:spPr>
        <a:xfrm>
          <a:off x="4095076" y="2126164"/>
          <a:ext cx="3034531" cy="1820718"/>
        </a:xfrm>
        <a:prstGeom prst="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/>
            <a:t>Eliminación de la </a:t>
          </a:r>
          <a:r>
            <a:rPr lang="es-ES" sz="2600" b="1" kern="1200"/>
            <a:t>territorialidad como factor de exclusión</a:t>
          </a:r>
          <a:endParaRPr lang="es-ES" sz="2600" kern="1200"/>
        </a:p>
      </dsp:txBody>
      <dsp:txXfrm>
        <a:off x="4095076" y="2126164"/>
        <a:ext cx="3034531" cy="18207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8ECFB-F199-4A74-9132-6238DA824D3D}">
      <dsp:nvSpPr>
        <dsp:cNvPr id="0" name=""/>
        <dsp:cNvSpPr/>
      </dsp:nvSpPr>
      <dsp:spPr>
        <a:xfrm>
          <a:off x="0" y="1658479"/>
          <a:ext cx="1172083" cy="172595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359" tIns="92456" rIns="83359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2º Comisión Local de Impulso Comunitario (CLIC)</a:t>
          </a:r>
        </a:p>
      </dsp:txBody>
      <dsp:txXfrm>
        <a:off x="0" y="1658479"/>
        <a:ext cx="1172083" cy="1725953"/>
      </dsp:txXfrm>
    </dsp:sp>
    <dsp:sp modelId="{CC386A69-83D7-40F2-B509-A8F620F4BA4E}">
      <dsp:nvSpPr>
        <dsp:cNvPr id="0" name=""/>
        <dsp:cNvSpPr/>
      </dsp:nvSpPr>
      <dsp:spPr>
        <a:xfrm>
          <a:off x="1172083" y="1559680"/>
          <a:ext cx="3516249" cy="192355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326" tIns="203200" rIns="71326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Responsables técnicos y políticos de otras áreas (Empleo, Formación, Urbanismo, Igualdad, AVRA, Policía Nacional, Protección Civil)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Responsables de Entidades referentes en la zona: Sindicatos, Cámara de Comercio, Asociaciones, lideres de la comunidad gitana)</a:t>
          </a:r>
        </a:p>
      </dsp:txBody>
      <dsp:txXfrm>
        <a:off x="1172083" y="1559680"/>
        <a:ext cx="3516249" cy="1923552"/>
      </dsp:txXfrm>
    </dsp:sp>
    <dsp:sp modelId="{369A2DDA-3AF5-499C-81F3-A746C63A50B6}">
      <dsp:nvSpPr>
        <dsp:cNvPr id="0" name=""/>
        <dsp:cNvSpPr/>
      </dsp:nvSpPr>
      <dsp:spPr>
        <a:xfrm rot="10800000">
          <a:off x="0" y="414988"/>
          <a:ext cx="1172083" cy="1140706"/>
        </a:xfrm>
        <a:prstGeom prst="upArrowCallout">
          <a:avLst>
            <a:gd name="adj1" fmla="val 5000"/>
            <a:gd name="adj2" fmla="val 10000"/>
            <a:gd name="adj3" fmla="val 15000"/>
            <a:gd name="adj4" fmla="val 6497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359" tIns="92456" rIns="83359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1º Equipo Dinamizador</a:t>
          </a:r>
        </a:p>
      </dsp:txBody>
      <dsp:txXfrm rot="-10800000">
        <a:off x="0" y="414988"/>
        <a:ext cx="1172083" cy="741459"/>
      </dsp:txXfrm>
    </dsp:sp>
    <dsp:sp modelId="{F810A82C-0263-49A9-8A1B-B896DAF41A2A}">
      <dsp:nvSpPr>
        <dsp:cNvPr id="0" name=""/>
        <dsp:cNvSpPr/>
      </dsp:nvSpPr>
      <dsp:spPr>
        <a:xfrm>
          <a:off x="1172083" y="631"/>
          <a:ext cx="3516249" cy="1570173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326" tIns="203200" rIns="71326" bIns="20320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Alcalde Presidente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Concejal de Área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Jefa de Servicio SS.SS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3 Trabajadoras Sociales</a:t>
          </a:r>
        </a:p>
      </dsp:txBody>
      <dsp:txXfrm>
        <a:off x="1172083" y="631"/>
        <a:ext cx="3516249" cy="15701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9D3C29-BBF6-4E8A-8C9B-02F73234390D}">
      <dsp:nvSpPr>
        <dsp:cNvPr id="0" name=""/>
        <dsp:cNvSpPr/>
      </dsp:nvSpPr>
      <dsp:spPr>
        <a:xfrm>
          <a:off x="-6671389" y="-1021000"/>
          <a:ext cx="7946657" cy="7946657"/>
        </a:xfrm>
        <a:prstGeom prst="blockArc">
          <a:avLst>
            <a:gd name="adj1" fmla="val 18900000"/>
            <a:gd name="adj2" fmla="val 2700000"/>
            <a:gd name="adj3" fmla="val 272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709548-8231-41DE-9EAA-D9DC86141E05}">
      <dsp:nvSpPr>
        <dsp:cNvPr id="0" name=""/>
        <dsp:cNvSpPr/>
      </dsp:nvSpPr>
      <dsp:spPr>
        <a:xfrm>
          <a:off x="414211" y="268425"/>
          <a:ext cx="5843665" cy="53661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1. Transporte poco </a:t>
          </a:r>
          <a:r>
            <a:rPr lang="en-US" sz="1600" b="1" kern="1200" dirty="0"/>
            <a:t>eficaz</a:t>
          </a:r>
          <a:r>
            <a:rPr lang="en-US" sz="1800" b="1" kern="1200" dirty="0"/>
            <a:t> </a:t>
          </a:r>
          <a:endParaRPr lang="en-US" sz="1800" kern="1200" dirty="0"/>
        </a:p>
      </dsp:txBody>
      <dsp:txXfrm>
        <a:off x="414211" y="268425"/>
        <a:ext cx="5843665" cy="536615"/>
      </dsp:txXfrm>
    </dsp:sp>
    <dsp:sp modelId="{419EAC63-BFCF-4DBE-92D0-F907EB4C7CBD}">
      <dsp:nvSpPr>
        <dsp:cNvPr id="0" name=""/>
        <dsp:cNvSpPr/>
      </dsp:nvSpPr>
      <dsp:spPr>
        <a:xfrm>
          <a:off x="78827" y="201348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E2B8C8-C0A8-4146-ADA2-E2BE2DB507CF}">
      <dsp:nvSpPr>
        <dsp:cNvPr id="0" name=""/>
        <dsp:cNvSpPr/>
      </dsp:nvSpPr>
      <dsp:spPr>
        <a:xfrm>
          <a:off x="900164" y="961855"/>
          <a:ext cx="5357712" cy="760544"/>
        </a:xfrm>
        <a:prstGeom prst="rect">
          <a:avLst/>
        </a:prstGeom>
        <a:solidFill>
          <a:schemeClr val="accent2">
            <a:hueOff val="1073936"/>
            <a:satOff val="-3082"/>
            <a:lumOff val="-49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2. Entorno medioambiental privilegiado con carencias que impiden su gestión eficiente y la puesta en valor</a:t>
          </a:r>
          <a:endParaRPr lang="en-US" sz="1800" kern="1200" dirty="0"/>
        </a:p>
      </dsp:txBody>
      <dsp:txXfrm>
        <a:off x="900164" y="961855"/>
        <a:ext cx="5357712" cy="760544"/>
      </dsp:txXfrm>
    </dsp:sp>
    <dsp:sp modelId="{9D7D1682-8DC3-49DA-9899-22BEBF370C6D}">
      <dsp:nvSpPr>
        <dsp:cNvPr id="0" name=""/>
        <dsp:cNvSpPr/>
      </dsp:nvSpPr>
      <dsp:spPr>
        <a:xfrm>
          <a:off x="564780" y="1006743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073936"/>
              <a:satOff val="-3082"/>
              <a:lumOff val="-493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7F6296-3415-4D42-9547-3E78006C9B8D}">
      <dsp:nvSpPr>
        <dsp:cNvPr id="0" name=""/>
        <dsp:cNvSpPr/>
      </dsp:nvSpPr>
      <dsp:spPr>
        <a:xfrm>
          <a:off x="1166464" y="1878625"/>
          <a:ext cx="5091412" cy="536615"/>
        </a:xfrm>
        <a:prstGeom prst="rect">
          <a:avLst/>
        </a:prstGeom>
        <a:solidFill>
          <a:schemeClr val="accent2">
            <a:hueOff val="2147871"/>
            <a:satOff val="-6164"/>
            <a:lumOff val="-98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3. Patrimonio cultural de interés turístico degradado</a:t>
          </a:r>
          <a:endParaRPr lang="en-US" sz="1800" kern="1200" dirty="0"/>
        </a:p>
      </dsp:txBody>
      <dsp:txXfrm>
        <a:off x="1166464" y="1878625"/>
        <a:ext cx="5091412" cy="536615"/>
      </dsp:txXfrm>
    </dsp:sp>
    <dsp:sp modelId="{20A74923-D951-4FA5-9FC1-E9CD34E82523}">
      <dsp:nvSpPr>
        <dsp:cNvPr id="0" name=""/>
        <dsp:cNvSpPr/>
      </dsp:nvSpPr>
      <dsp:spPr>
        <a:xfrm>
          <a:off x="831080" y="1811548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147871"/>
              <a:satOff val="-6164"/>
              <a:lumOff val="-987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545E84-3F85-40B4-BB9D-7BB810FC275D}">
      <dsp:nvSpPr>
        <dsp:cNvPr id="0" name=""/>
        <dsp:cNvSpPr/>
      </dsp:nvSpPr>
      <dsp:spPr>
        <a:xfrm>
          <a:off x="1251491" y="2684020"/>
          <a:ext cx="5006385" cy="536615"/>
        </a:xfrm>
        <a:prstGeom prst="rect">
          <a:avLst/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4. Declive demográfico en los últimos años</a:t>
          </a:r>
          <a:endParaRPr lang="en-US" sz="1800" kern="1200" dirty="0"/>
        </a:p>
      </dsp:txBody>
      <dsp:txXfrm>
        <a:off x="1251491" y="2684020"/>
        <a:ext cx="5006385" cy="536615"/>
      </dsp:txXfrm>
    </dsp:sp>
    <dsp:sp modelId="{08846DB8-98E8-4397-B9B8-CDD063EC1FAD}">
      <dsp:nvSpPr>
        <dsp:cNvPr id="0" name=""/>
        <dsp:cNvSpPr/>
      </dsp:nvSpPr>
      <dsp:spPr>
        <a:xfrm>
          <a:off x="916107" y="2616943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3221807"/>
              <a:satOff val="-9246"/>
              <a:lumOff val="-148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FC2958-360B-42EC-B3DE-D7C274BE648A}">
      <dsp:nvSpPr>
        <dsp:cNvPr id="0" name=""/>
        <dsp:cNvSpPr/>
      </dsp:nvSpPr>
      <dsp:spPr>
        <a:xfrm>
          <a:off x="1166464" y="3489415"/>
          <a:ext cx="5091412" cy="536615"/>
        </a:xfrm>
        <a:prstGeom prst="rect">
          <a:avLst/>
        </a:prstGeom>
        <a:solidFill>
          <a:schemeClr val="accent2">
            <a:hueOff val="4295743"/>
            <a:satOff val="-12329"/>
            <a:lumOff val="-19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5. Economía local en declive y alta tasa de desempleo </a:t>
          </a:r>
          <a:endParaRPr lang="en-US" sz="1800" kern="1200" dirty="0"/>
        </a:p>
      </dsp:txBody>
      <dsp:txXfrm>
        <a:off x="1166464" y="3489415"/>
        <a:ext cx="5091412" cy="536615"/>
      </dsp:txXfrm>
    </dsp:sp>
    <dsp:sp modelId="{93377602-C823-4105-86DA-D9464DE7EAFD}">
      <dsp:nvSpPr>
        <dsp:cNvPr id="0" name=""/>
        <dsp:cNvSpPr/>
      </dsp:nvSpPr>
      <dsp:spPr>
        <a:xfrm>
          <a:off x="831080" y="3422338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4295743"/>
              <a:satOff val="-12329"/>
              <a:lumOff val="-1973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CE1AA1-7AA3-447A-9EC4-F9FBF2D6F8F7}">
      <dsp:nvSpPr>
        <dsp:cNvPr id="0" name=""/>
        <dsp:cNvSpPr/>
      </dsp:nvSpPr>
      <dsp:spPr>
        <a:xfrm>
          <a:off x="900164" y="4294220"/>
          <a:ext cx="5357712" cy="536615"/>
        </a:xfrm>
        <a:prstGeom prst="rect">
          <a:avLst/>
        </a:prstGeom>
        <a:solidFill>
          <a:schemeClr val="accent2">
            <a:hueOff val="5369678"/>
            <a:satOff val="-15411"/>
            <a:lumOff val="-2467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6. Areas </a:t>
          </a:r>
          <a:r>
            <a:rPr lang="en-US" sz="1800" b="1" kern="1200" dirty="0" err="1"/>
            <a:t>degradadas</a:t>
          </a:r>
          <a:r>
            <a:rPr lang="en-US" sz="1800" b="1" kern="1200" dirty="0"/>
            <a:t> fisicamente</a:t>
          </a:r>
          <a:endParaRPr lang="en-US" sz="1800" kern="1200" dirty="0"/>
        </a:p>
      </dsp:txBody>
      <dsp:txXfrm>
        <a:off x="900164" y="4294220"/>
        <a:ext cx="5357712" cy="536615"/>
      </dsp:txXfrm>
    </dsp:sp>
    <dsp:sp modelId="{5EAAC83D-C86A-4A61-A293-97024D4A28D4}">
      <dsp:nvSpPr>
        <dsp:cNvPr id="0" name=""/>
        <dsp:cNvSpPr/>
      </dsp:nvSpPr>
      <dsp:spPr>
        <a:xfrm>
          <a:off x="564780" y="4227143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5369678"/>
              <a:satOff val="-15411"/>
              <a:lumOff val="-2467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D07917-B88F-48D2-88DE-2BFB4476C00C}">
      <dsp:nvSpPr>
        <dsp:cNvPr id="0" name=""/>
        <dsp:cNvSpPr/>
      </dsp:nvSpPr>
      <dsp:spPr>
        <a:xfrm>
          <a:off x="414211" y="5099615"/>
          <a:ext cx="5843665" cy="536615"/>
        </a:xfrm>
        <a:prstGeom prst="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5938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7. Polarización social </a:t>
          </a:r>
          <a:endParaRPr lang="en-US" sz="1800" kern="1200" dirty="0"/>
        </a:p>
      </dsp:txBody>
      <dsp:txXfrm>
        <a:off x="414211" y="5099615"/>
        <a:ext cx="5843665" cy="536615"/>
      </dsp:txXfrm>
    </dsp:sp>
    <dsp:sp modelId="{2637F2FB-E5AE-42A4-96BD-49EC2C798560}">
      <dsp:nvSpPr>
        <dsp:cNvPr id="0" name=""/>
        <dsp:cNvSpPr/>
      </dsp:nvSpPr>
      <dsp:spPr>
        <a:xfrm>
          <a:off x="78827" y="5032538"/>
          <a:ext cx="670768" cy="6707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6443614"/>
              <a:satOff val="-18493"/>
              <a:lumOff val="-2960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8AC45-700F-4A75-8F77-C642F93212B6}">
      <dsp:nvSpPr>
        <dsp:cNvPr id="0" name=""/>
        <dsp:cNvSpPr/>
      </dsp:nvSpPr>
      <dsp:spPr>
        <a:xfrm>
          <a:off x="492" y="425685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Contrato Tiempo completo</a:t>
          </a:r>
          <a:endParaRPr lang="en-US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92" y="425685"/>
        <a:ext cx="1919744" cy="1151846"/>
      </dsp:txXfrm>
    </dsp:sp>
    <dsp:sp modelId="{843EABF1-0850-49B3-A7F5-E1ADFC0CDA60}">
      <dsp:nvSpPr>
        <dsp:cNvPr id="0" name=""/>
        <dsp:cNvSpPr/>
      </dsp:nvSpPr>
      <dsp:spPr>
        <a:xfrm>
          <a:off x="2112211" y="425685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7 Trabajo Social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1 Educación Social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1 Psicología</a:t>
          </a:r>
        </a:p>
      </dsp:txBody>
      <dsp:txXfrm>
        <a:off x="2112211" y="425685"/>
        <a:ext cx="1919744" cy="1151846"/>
      </dsp:txXfrm>
    </dsp:sp>
    <dsp:sp modelId="{FC9490C9-2571-448B-895A-C26F4CF051E0}">
      <dsp:nvSpPr>
        <dsp:cNvPr id="0" name=""/>
        <dsp:cNvSpPr/>
      </dsp:nvSpPr>
      <dsp:spPr>
        <a:xfrm>
          <a:off x="492" y="1769507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Salario según Tablas retributivas Junta de Andalucía</a:t>
          </a:r>
          <a:endParaRPr lang="en-US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92" y="1769507"/>
        <a:ext cx="1919744" cy="1151846"/>
      </dsp:txXfrm>
    </dsp:sp>
    <dsp:sp modelId="{3A81E799-FABA-4E55-9392-4B43F6868356}">
      <dsp:nvSpPr>
        <dsp:cNvPr id="0" name=""/>
        <dsp:cNvSpPr/>
      </dsp:nvSpPr>
      <dsp:spPr>
        <a:xfrm>
          <a:off x="2112211" y="1769507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Jornada partida </a:t>
          </a:r>
          <a:endParaRPr lang="en-US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112211" y="1769507"/>
        <a:ext cx="1919744" cy="1151846"/>
      </dsp:txXfrm>
    </dsp:sp>
    <dsp:sp modelId="{25358694-8533-46B4-836A-0AFEA6ED9A87}">
      <dsp:nvSpPr>
        <dsp:cNvPr id="0" name=""/>
        <dsp:cNvSpPr/>
      </dsp:nvSpPr>
      <dsp:spPr>
        <a:xfrm>
          <a:off x="492" y="3113328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Todas mujeres</a:t>
          </a:r>
          <a:endParaRPr lang="en-US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92" y="3113328"/>
        <a:ext cx="1919744" cy="1151846"/>
      </dsp:txXfrm>
    </dsp:sp>
    <dsp:sp modelId="{2638E83E-0990-4455-94EF-7E19662FCEF5}">
      <dsp:nvSpPr>
        <dsp:cNvPr id="0" name=""/>
        <dsp:cNvSpPr/>
      </dsp:nvSpPr>
      <dsp:spPr>
        <a:xfrm>
          <a:off x="2112211" y="3113328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Tasa de rotación Baja</a:t>
          </a:r>
          <a:endParaRPr lang="en-US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112211" y="3113328"/>
        <a:ext cx="1919744" cy="1151846"/>
      </dsp:txXfrm>
    </dsp:sp>
    <dsp:sp modelId="{489DBEC5-B5DC-499B-8145-940A2E8A8CC4}">
      <dsp:nvSpPr>
        <dsp:cNvPr id="0" name=""/>
        <dsp:cNvSpPr/>
      </dsp:nvSpPr>
      <dsp:spPr>
        <a:xfrm>
          <a:off x="492" y="4457149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Coordinación Perfil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Trabajo Social</a:t>
          </a:r>
        </a:p>
      </dsp:txBody>
      <dsp:txXfrm>
        <a:off x="492" y="4457149"/>
        <a:ext cx="1919744" cy="1151846"/>
      </dsp:txXfrm>
    </dsp:sp>
    <dsp:sp modelId="{D39534C7-2398-4F28-AE9D-A4BC8CD2AB9C}">
      <dsp:nvSpPr>
        <dsp:cNvPr id="0" name=""/>
        <dsp:cNvSpPr/>
      </dsp:nvSpPr>
      <dsp:spPr>
        <a:xfrm>
          <a:off x="2112211" y="4457149"/>
          <a:ext cx="1919744" cy="11518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chemeClr val="accent6">
                  <a:lumMod val="50000"/>
                </a:schemeClr>
              </a:solidFill>
            </a:rPr>
            <a:t>Formación específica recibida y compartida.</a:t>
          </a:r>
          <a:endParaRPr lang="en-US" sz="1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112211" y="4457149"/>
        <a:ext cx="1919744" cy="11518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373253-57DB-4AE2-AF2C-4C86B816B7AB}">
      <dsp:nvSpPr>
        <dsp:cNvPr id="0" name=""/>
        <dsp:cNvSpPr/>
      </dsp:nvSpPr>
      <dsp:spPr>
        <a:xfrm>
          <a:off x="0" y="1701"/>
          <a:ext cx="517093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4DD68E-6F70-47F3-A3C7-EFD70C356DA1}">
      <dsp:nvSpPr>
        <dsp:cNvPr id="0" name=""/>
        <dsp:cNvSpPr/>
      </dsp:nvSpPr>
      <dsp:spPr>
        <a:xfrm>
          <a:off x="0" y="1701"/>
          <a:ext cx="5170932" cy="580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/>
            <a:t>Empleo</a:t>
          </a:r>
        </a:p>
      </dsp:txBody>
      <dsp:txXfrm>
        <a:off x="0" y="1701"/>
        <a:ext cx="5170932" cy="580076"/>
      </dsp:txXfrm>
    </dsp:sp>
    <dsp:sp modelId="{9848A9D3-4FC5-4B4E-A4F8-EAD664B57C0C}">
      <dsp:nvSpPr>
        <dsp:cNvPr id="0" name=""/>
        <dsp:cNvSpPr/>
      </dsp:nvSpPr>
      <dsp:spPr>
        <a:xfrm>
          <a:off x="0" y="581778"/>
          <a:ext cx="517093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F3A17D-9F93-4B50-99EE-A7D3EE274F80}">
      <dsp:nvSpPr>
        <dsp:cNvPr id="0" name=""/>
        <dsp:cNvSpPr/>
      </dsp:nvSpPr>
      <dsp:spPr>
        <a:xfrm>
          <a:off x="0" y="581778"/>
          <a:ext cx="5170932" cy="580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/>
            <a:t>Ocio y tiempo libre</a:t>
          </a:r>
        </a:p>
      </dsp:txBody>
      <dsp:txXfrm>
        <a:off x="0" y="581778"/>
        <a:ext cx="5170932" cy="580076"/>
      </dsp:txXfrm>
    </dsp:sp>
    <dsp:sp modelId="{A6C88147-B376-4A7F-B246-2F7FA128BD09}">
      <dsp:nvSpPr>
        <dsp:cNvPr id="0" name=""/>
        <dsp:cNvSpPr/>
      </dsp:nvSpPr>
      <dsp:spPr>
        <a:xfrm>
          <a:off x="0" y="1161855"/>
          <a:ext cx="517093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C42FFE-0EF8-41EE-9FDF-6A607AF37A08}">
      <dsp:nvSpPr>
        <dsp:cNvPr id="0" name=""/>
        <dsp:cNvSpPr/>
      </dsp:nvSpPr>
      <dsp:spPr>
        <a:xfrm>
          <a:off x="0" y="1161855"/>
          <a:ext cx="5170932" cy="580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/>
            <a:t>Salud</a:t>
          </a:r>
        </a:p>
      </dsp:txBody>
      <dsp:txXfrm>
        <a:off x="0" y="1161855"/>
        <a:ext cx="5170932" cy="580076"/>
      </dsp:txXfrm>
    </dsp:sp>
    <dsp:sp modelId="{F23F286B-F99B-4203-9A7B-69D20C9C6808}">
      <dsp:nvSpPr>
        <dsp:cNvPr id="0" name=""/>
        <dsp:cNvSpPr/>
      </dsp:nvSpPr>
      <dsp:spPr>
        <a:xfrm>
          <a:off x="0" y="1741932"/>
          <a:ext cx="517093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A1B830-A1E1-42A2-8331-076C7FBC9A28}">
      <dsp:nvSpPr>
        <dsp:cNvPr id="0" name=""/>
        <dsp:cNvSpPr/>
      </dsp:nvSpPr>
      <dsp:spPr>
        <a:xfrm>
          <a:off x="0" y="1741932"/>
          <a:ext cx="5170932" cy="580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/>
            <a:t>Educación</a:t>
          </a:r>
        </a:p>
      </dsp:txBody>
      <dsp:txXfrm>
        <a:off x="0" y="1741932"/>
        <a:ext cx="5170932" cy="580076"/>
      </dsp:txXfrm>
    </dsp:sp>
    <dsp:sp modelId="{9BD5ED52-54A8-407B-AAEA-4567C87C52A4}">
      <dsp:nvSpPr>
        <dsp:cNvPr id="0" name=""/>
        <dsp:cNvSpPr/>
      </dsp:nvSpPr>
      <dsp:spPr>
        <a:xfrm>
          <a:off x="0" y="2322008"/>
          <a:ext cx="517093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CBF5AF-F79A-4ECD-8FDB-68966F72EBDC}">
      <dsp:nvSpPr>
        <dsp:cNvPr id="0" name=""/>
        <dsp:cNvSpPr/>
      </dsp:nvSpPr>
      <dsp:spPr>
        <a:xfrm>
          <a:off x="0" y="2322008"/>
          <a:ext cx="5170932" cy="580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/>
            <a:t>Vivienda</a:t>
          </a:r>
        </a:p>
      </dsp:txBody>
      <dsp:txXfrm>
        <a:off x="0" y="2322008"/>
        <a:ext cx="5170932" cy="580076"/>
      </dsp:txXfrm>
    </dsp:sp>
    <dsp:sp modelId="{EE4B59D3-71CD-4631-9089-C25E2EBD60CD}">
      <dsp:nvSpPr>
        <dsp:cNvPr id="0" name=""/>
        <dsp:cNvSpPr/>
      </dsp:nvSpPr>
      <dsp:spPr>
        <a:xfrm>
          <a:off x="0" y="2902085"/>
          <a:ext cx="517093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BE3C9B2-700E-4CBD-9D5F-19226E246729}">
      <dsp:nvSpPr>
        <dsp:cNvPr id="0" name=""/>
        <dsp:cNvSpPr/>
      </dsp:nvSpPr>
      <dsp:spPr>
        <a:xfrm>
          <a:off x="0" y="2902085"/>
          <a:ext cx="5170932" cy="5800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b="1" kern="1200" dirty="0"/>
            <a:t>Emergencia</a:t>
          </a:r>
        </a:p>
      </dsp:txBody>
      <dsp:txXfrm>
        <a:off x="0" y="2902085"/>
        <a:ext cx="5170932" cy="58007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55198-0362-4335-BD24-0AA4D9048EDB}">
      <dsp:nvSpPr>
        <dsp:cNvPr id="0" name=""/>
        <dsp:cNvSpPr/>
      </dsp:nvSpPr>
      <dsp:spPr>
        <a:xfrm>
          <a:off x="203889" y="42"/>
          <a:ext cx="1684921" cy="10109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Confinamiento profesional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13 marzo a 11 mayo</a:t>
          </a:r>
        </a:p>
      </dsp:txBody>
      <dsp:txXfrm>
        <a:off x="203889" y="42"/>
        <a:ext cx="1684921" cy="1010952"/>
      </dsp:txXfrm>
    </dsp:sp>
    <dsp:sp modelId="{91A146C0-E2FF-4391-9C0E-9E63950FA98E}">
      <dsp:nvSpPr>
        <dsp:cNvPr id="0" name=""/>
        <dsp:cNvSpPr/>
      </dsp:nvSpPr>
      <dsp:spPr>
        <a:xfrm>
          <a:off x="2057303" y="42"/>
          <a:ext cx="1684921" cy="1010952"/>
        </a:xfrm>
        <a:prstGeom prst="rect">
          <a:avLst/>
        </a:prstGeom>
        <a:solidFill>
          <a:schemeClr val="accent5">
            <a:hueOff val="-1104741"/>
            <a:satOff val="-75"/>
            <a:lumOff val="17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Incumplimiento objetivos previstos</a:t>
          </a:r>
        </a:p>
      </dsp:txBody>
      <dsp:txXfrm>
        <a:off x="2057303" y="42"/>
        <a:ext cx="1684921" cy="1010952"/>
      </dsp:txXfrm>
    </dsp:sp>
    <dsp:sp modelId="{65214F66-1C83-4F2D-AA2A-255C5320CA2C}">
      <dsp:nvSpPr>
        <dsp:cNvPr id="0" name=""/>
        <dsp:cNvSpPr/>
      </dsp:nvSpPr>
      <dsp:spPr>
        <a:xfrm>
          <a:off x="3910716" y="42"/>
          <a:ext cx="1684921" cy="1010952"/>
        </a:xfrm>
        <a:prstGeom prst="rect">
          <a:avLst/>
        </a:prstGeom>
        <a:solidFill>
          <a:schemeClr val="accent5">
            <a:hueOff val="-2209482"/>
            <a:satOff val="-150"/>
            <a:lumOff val="35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Brecha digital.</a:t>
          </a:r>
        </a:p>
      </dsp:txBody>
      <dsp:txXfrm>
        <a:off x="3910716" y="42"/>
        <a:ext cx="1684921" cy="1010952"/>
      </dsp:txXfrm>
    </dsp:sp>
    <dsp:sp modelId="{A65BEE66-1FD4-4180-970A-AA8B958B4B23}">
      <dsp:nvSpPr>
        <dsp:cNvPr id="0" name=""/>
        <dsp:cNvSpPr/>
      </dsp:nvSpPr>
      <dsp:spPr>
        <a:xfrm>
          <a:off x="203889" y="1179487"/>
          <a:ext cx="1684921" cy="1010952"/>
        </a:xfrm>
        <a:prstGeom prst="rect">
          <a:avLst/>
        </a:prstGeom>
        <a:solidFill>
          <a:schemeClr val="accent5">
            <a:hueOff val="-3314223"/>
            <a:satOff val="-225"/>
            <a:lumOff val="5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 Canales de comunicación ineficientes</a:t>
          </a:r>
        </a:p>
      </dsp:txBody>
      <dsp:txXfrm>
        <a:off x="203889" y="1179487"/>
        <a:ext cx="1684921" cy="1010952"/>
      </dsp:txXfrm>
    </dsp:sp>
    <dsp:sp modelId="{DC40BF06-D51D-432F-805C-7C4AD9687793}">
      <dsp:nvSpPr>
        <dsp:cNvPr id="0" name=""/>
        <dsp:cNvSpPr/>
      </dsp:nvSpPr>
      <dsp:spPr>
        <a:xfrm>
          <a:off x="2057303" y="1179487"/>
          <a:ext cx="1684921" cy="1010952"/>
        </a:xfrm>
        <a:prstGeom prst="rect">
          <a:avLst/>
        </a:prstGeom>
        <a:solidFill>
          <a:schemeClr val="accent5">
            <a:hueOff val="-4418963"/>
            <a:satOff val="-300"/>
            <a:lumOff val="7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Nuevos perfiles autónomos y ERTE.</a:t>
          </a:r>
        </a:p>
      </dsp:txBody>
      <dsp:txXfrm>
        <a:off x="2057303" y="1179487"/>
        <a:ext cx="1684921" cy="1010952"/>
      </dsp:txXfrm>
    </dsp:sp>
    <dsp:sp modelId="{B414B1BB-8F9E-4B94-B4FB-90CD8DB621EA}">
      <dsp:nvSpPr>
        <dsp:cNvPr id="0" name=""/>
        <dsp:cNvSpPr/>
      </dsp:nvSpPr>
      <dsp:spPr>
        <a:xfrm>
          <a:off x="3910716" y="1179487"/>
          <a:ext cx="1684921" cy="1010952"/>
        </a:xfrm>
        <a:prstGeom prst="rect">
          <a:avLst/>
        </a:prstGeom>
        <a:solidFill>
          <a:schemeClr val="accent5">
            <a:hueOff val="-5523705"/>
            <a:satOff val="-375"/>
            <a:lumOff val="89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 Economía sumergida</a:t>
          </a:r>
        </a:p>
      </dsp:txBody>
      <dsp:txXfrm>
        <a:off x="3910716" y="1179487"/>
        <a:ext cx="1684921" cy="1010952"/>
      </dsp:txXfrm>
    </dsp:sp>
    <dsp:sp modelId="{63D11B9D-BDE4-47D7-8FC2-08242EBF6407}">
      <dsp:nvSpPr>
        <dsp:cNvPr id="0" name=""/>
        <dsp:cNvSpPr/>
      </dsp:nvSpPr>
      <dsp:spPr>
        <a:xfrm>
          <a:off x="203889" y="2358932"/>
          <a:ext cx="1684921" cy="1010952"/>
        </a:xfrm>
        <a:prstGeom prst="rect">
          <a:avLst/>
        </a:prstGeom>
        <a:solidFill>
          <a:schemeClr val="accent5">
            <a:hueOff val="-6628445"/>
            <a:satOff val="-451"/>
            <a:lumOff val="10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Limitación de actividades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 medias de prevención</a:t>
          </a:r>
        </a:p>
      </dsp:txBody>
      <dsp:txXfrm>
        <a:off x="203889" y="2358932"/>
        <a:ext cx="1684921" cy="1010952"/>
      </dsp:txXfrm>
    </dsp:sp>
    <dsp:sp modelId="{47BC5515-8817-4107-8BFC-FB6622A0D580}">
      <dsp:nvSpPr>
        <dsp:cNvPr id="0" name=""/>
        <dsp:cNvSpPr/>
      </dsp:nvSpPr>
      <dsp:spPr>
        <a:xfrm>
          <a:off x="2057303" y="2358932"/>
          <a:ext cx="1684921" cy="1010952"/>
        </a:xfrm>
        <a:prstGeom prst="rect">
          <a:avLst/>
        </a:prstGeom>
        <a:solidFill>
          <a:schemeClr val="accent5">
            <a:hueOff val="-7733186"/>
            <a:satOff val="-526"/>
            <a:lumOff val="1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Aumento demanda: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De 20 casos semanales a 25 diarios</a:t>
          </a:r>
        </a:p>
      </dsp:txBody>
      <dsp:txXfrm>
        <a:off x="2057303" y="2358932"/>
        <a:ext cx="1684921" cy="1010952"/>
      </dsp:txXfrm>
    </dsp:sp>
    <dsp:sp modelId="{EF9F52D7-8669-455F-BAE3-1027FFB61A0D}">
      <dsp:nvSpPr>
        <dsp:cNvPr id="0" name=""/>
        <dsp:cNvSpPr/>
      </dsp:nvSpPr>
      <dsp:spPr>
        <a:xfrm>
          <a:off x="3910716" y="2358932"/>
          <a:ext cx="1684921" cy="1010952"/>
        </a:xfrm>
        <a:prstGeom prst="rect">
          <a:avLst/>
        </a:prstGeom>
        <a:solidFill>
          <a:schemeClr val="accent5">
            <a:hueOff val="-8837927"/>
            <a:satOff val="-601"/>
            <a:lumOff val="14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Intervención asistencialista. Alimentación-Dependencia-mayores solos</a:t>
          </a:r>
        </a:p>
      </dsp:txBody>
      <dsp:txXfrm>
        <a:off x="3910716" y="2358932"/>
        <a:ext cx="1684921" cy="1010952"/>
      </dsp:txXfrm>
    </dsp:sp>
    <dsp:sp modelId="{887FC79D-ECB6-46DB-8364-ADE5856AA0E1}">
      <dsp:nvSpPr>
        <dsp:cNvPr id="0" name=""/>
        <dsp:cNvSpPr/>
      </dsp:nvSpPr>
      <dsp:spPr>
        <a:xfrm>
          <a:off x="203889" y="3538377"/>
          <a:ext cx="1684921" cy="1010952"/>
        </a:xfrm>
        <a:prstGeom prst="rect">
          <a:avLst/>
        </a:prstGeom>
        <a:solidFill>
          <a:schemeClr val="accent5">
            <a:hueOff val="-9942668"/>
            <a:satOff val="-676"/>
            <a:lumOff val="160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Personal de Servicios Sociales como profesional esencial</a:t>
          </a:r>
        </a:p>
      </dsp:txBody>
      <dsp:txXfrm>
        <a:off x="203889" y="3538377"/>
        <a:ext cx="1684921" cy="1010952"/>
      </dsp:txXfrm>
    </dsp:sp>
    <dsp:sp modelId="{B40EE17D-5F17-46A2-AE62-76CFE40D83A2}">
      <dsp:nvSpPr>
        <dsp:cNvPr id="0" name=""/>
        <dsp:cNvSpPr/>
      </dsp:nvSpPr>
      <dsp:spPr>
        <a:xfrm>
          <a:off x="2057303" y="3538377"/>
          <a:ext cx="1684921" cy="1010952"/>
        </a:xfrm>
        <a:prstGeom prst="rect">
          <a:avLst/>
        </a:prstGeom>
        <a:solidFill>
          <a:schemeClr val="accent5">
            <a:hueOff val="-11047409"/>
            <a:satOff val="-751"/>
            <a:lumOff val="17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Salud Mental: agravamiento y nuevos casos.</a:t>
          </a:r>
        </a:p>
      </dsp:txBody>
      <dsp:txXfrm>
        <a:off x="2057303" y="3538377"/>
        <a:ext cx="1684921" cy="1010952"/>
      </dsp:txXfrm>
    </dsp:sp>
    <dsp:sp modelId="{7ACDBA0A-D39F-4299-84DB-C38D408D042D}">
      <dsp:nvSpPr>
        <dsp:cNvPr id="0" name=""/>
        <dsp:cNvSpPr/>
      </dsp:nvSpPr>
      <dsp:spPr>
        <a:xfrm>
          <a:off x="3910716" y="3538377"/>
          <a:ext cx="1684921" cy="1010952"/>
        </a:xfrm>
        <a:prstGeom prst="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/>
            <a:t>Inversión Entidad Local 300.000€ AES.</a:t>
          </a:r>
        </a:p>
      </dsp:txBody>
      <dsp:txXfrm>
        <a:off x="3910716" y="3538377"/>
        <a:ext cx="1684921" cy="1010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VerticalDownArrowProcess">
  <dgm:title val="Vertical Down Arrow Process"/>
  <dgm:desc val="Use to show a progression; a timeline; sequential steps in a task, process, or workflow; or to emphasize movement or direction. Level 1 text appears inside an arrow shape while Level 2 text appears below the arrow shapes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36"/>
      <dgm:constr type="primFontSz" for="des" forName="parentTextArrow" refType="primFontSz" refFor="des" refForName="parentTextBox" op="equ"/>
      <dgm:constr type="primFontSz" for="des" forName="descendantArrow" val="24"/>
      <dgm:constr type="primFontSz" for="des" forName="descendantArrow" refType="primFontSz" refFor="des" refForName="parentTextArrow" op="lte"/>
      <dgm:constr type="primFontSz" for="des" forName="descendantBox" refType="primFontSz" refFor="des" refForName="parentTextArrow" op="lte"/>
      <dgm:constr type="primFontSz" for="des" forName="descendantBox" refType="primFontSz" refFor="des" refForName="parentTextBox" op="lte"/>
      <dgm:constr type="primFontSz" for="des" forName="descendantArrow" refType="primFontSz" refFor="des" refForName="parentTextBox" op="lte"/>
      <dgm:constr type="primFontSz" for="des" forName="descendantBox" refType="primFontSz" refFor="des" refForName="descendan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Box" refType="w" fact="0.25"/>
              <dgm:constr type="h" for="ch" forName="parentTextBox" refType="h"/>
              <dgm:constr type="t" for="ch" forName="parentTextBox"/>
              <dgm:constr type="w" for="ch" forName="descendantBox" refType="w" fact="0.75"/>
              <dgm:constr type="l" for="ch" forName="descendantBox" refType="w" fact="0.25"/>
              <dgm:constr type="b" for="ch" forName="descendantBox" refType="h"/>
              <dgm:constr type="h" for="ch" forName="descendantBox" refType="h"/>
            </dgm:constrLst>
            <dgm:ruleLst/>
            <dgm:layoutNode name="parentTextBox" styleLbl="alignNode1">
              <dgm:alg type="tx"/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descendantBox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presOf axis="des" ptType="node"/>
              <dgm:ruleLst>
                <dgm:rule type="primFontSz" val="11" fact="NaN" max="NaN"/>
              </dgm:ruleLst>
            </dgm:layoutNod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parentTextArrow" refType="w" fact="0.25"/>
              <dgm:constr type="t" for="ch" forName="parentTextArrow"/>
              <dgm:constr type="h" for="ch" forName="parentTextArrow" refType="h" fact="0.65"/>
              <dgm:constr type="w" for="ch" forName="arrow" refType="w" fact="0.25"/>
              <dgm:constr type="h" for="ch" forName="arrow" refType="h"/>
              <dgm:constr type="l" for="ch" forName="descendantArrow" refType="w" fact="0.25"/>
              <dgm:constr type="w" for="ch" forName="descendantArrow" refType="w" fact="0.75"/>
              <dgm:constr type="b" for="ch" forName="descendantArrow" refType="h" fact="0.65"/>
              <dgm:constr type="h" for="ch" forName="descendantArrow" refType="h" fact="0.65"/>
            </dgm:constrLst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>
                <dgm:constr type="primFontSz" refType="h" op="lte" fact="0.5"/>
                <dgm:constr type="lMarg" refType="w" fact="0.2016"/>
                <dgm:constr type="rMarg" refType="w" fact="0.2016"/>
              </dgm:constrLst>
              <dgm:ruleLst>
                <dgm:rule type="primFontSz" val="13" fact="NaN" max="NaN"/>
              </dgm:ruleLst>
            </dgm:layoutNode>
            <dgm:layoutNode name="arrow" styleLbl="alignNode1">
              <dgm:alg type="sp"/>
              <dgm:shape xmlns:r="http://schemas.openxmlformats.org/officeDocument/2006/relationships" rot="180" type="upArrowCallout" r:blip="">
                <dgm:adjLst>
                  <dgm:adj idx="1" val="0.05"/>
                  <dgm:adj idx="2" val="0.1"/>
                  <dgm:adj idx="3" val="0.15"/>
                </dgm:adjLst>
              </dgm:shape>
              <dgm:presOf axis="self"/>
              <dgm:constrLst/>
              <dgm:ruleLst/>
            </dgm:layoutNode>
            <dgm:layoutNode name="descendantArrow" styleLbl="bgAccFollowNode1">
              <dgm:alg type="tx">
                <dgm:param type="stBulletLvl" val="0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/>
                <dgm:constr type="bMarg" refType="primFontSz"/>
                <dgm:constr type="lMarg" refType="w" fact="0.0575"/>
                <dgm:constr type="rMarg" refType="w" fact="0.0575"/>
              </dgm:constrLst>
              <dgm:ruleLst>
                <dgm:rule type="primFontSz" val="11" fact="NaN" max="NaN"/>
              </dgm:ruleLst>
            </dgm:layoutNod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CBF0C-D92E-422B-AC32-8DA3632203F8}" type="datetimeFigureOut">
              <a:rPr lang="es-ES" smtClean="0"/>
              <a:t>15/11/2023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54FA6-85FC-4300-99AD-02EB8F3DA31D}" type="slidenum">
              <a:rPr lang="es-ES" smtClean="0"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105BC-5DB5-4F11-B9C5-372AF1E02990}" type="datetimeFigureOut">
              <a:rPr lang="es-ES" smtClean="0"/>
              <a:pPr/>
              <a:t>15/11/2023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0B32D-8B35-458D-B143-5D25F45C9AEC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16452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ACD3A7-23B7-6D6E-6545-D775211BFD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C8800D9-B3D0-087B-9E80-C80F55C6D7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3AA2A-3366-E625-0958-A7FAD157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E8217-F037-41F1-AA6D-E6DC628C5E13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D412B6-573A-27D1-3732-A2897DD25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83A2C4-C466-1BE8-9415-8A04C04E2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43407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033F3B-876B-5FBC-E4DD-B1101F4E9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33E804A-72D2-31AE-0FE5-498C69CC74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935C3A-8EBD-16C4-80E9-3608156EF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AE75E-849A-4C0F-A3CB-50DE21299898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7164D30-355F-B6F9-8AA0-8801A2546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9198A9-EB38-9868-D7EE-BCF8789E6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4401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8EAA06-0575-FC75-597B-72F9F6D225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2589084-B181-4A49-10CB-E5E3FA8C1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53A1E4-869E-DC36-EDCC-0D8AB6E4B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50292-5DC8-44DA-AF1F-013C29EE8F88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0D3714-4F25-C664-D4D0-538B84A56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AB8D28-2CAC-B446-7DD0-347FBA130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453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1906BA-A733-BC91-0F92-5170999DE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75D85AF-20F3-C1C3-C930-CAA158798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032845-5C8C-41CD-7494-63330EDBE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A0A6-81F7-47B7-9A7C-DB187817BDC6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7FBA93-2DBE-EC35-E685-A07A72636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25BD3E-B17F-362D-7DE4-01277B38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3338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47A93C-342D-CEE0-6368-7C23CEEA3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DF92371-D572-BFD6-3DA6-39A8E7EBB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93E12F-8238-EC29-4E10-03E6E0E1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9BC5-007F-465D-83C2-87EB9CBC4F8B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083280-841E-FE0A-7504-880F2F118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25A54A-F203-810B-64BA-9B0D62E26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0712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954B0-6A15-F67B-996A-33FA0F7F0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CD29020-5EA0-CDB8-11D1-18A181D90D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FA7EB96-8E00-3F0B-0749-D655CDC384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B391FE3-7978-82F7-D6B0-B746D93DD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27A68-794E-4E76-AECB-E4968A16B185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DFE1C3-C408-A678-DE0E-96B6DFB30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30A2A4-71FB-EEBA-DF34-13AB1BBB7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25290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168E7-E914-61B5-1B33-B9EFA265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DDE95C-ECE7-35A1-EB2C-BC64203C7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5B44832-108A-0D69-1720-D5D9923C12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15D11FC-CA7B-ABE9-5606-0A67F5A87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6AC3AD2-9195-91BA-3644-61D6E0CE8B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0062D8F-9B2D-4C9E-FE89-6BFACEED9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3732-B216-4338-880A-4A73ACE8D4C3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A22F830-53CD-D0BB-AA6D-51699D85F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F243407-AF0B-3970-AD81-0C8C98A4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722825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2EF01-98D7-1D1D-8B07-A7E0E0B2A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6CE305-93A2-18B5-4875-0FFC0EEAB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7F73-D395-47D3-9353-AFB902EE8297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937358F-2188-425F-7637-719C8A6D9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1BA6159-9BC0-E1A7-492C-264B592C7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56241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4E6A04C-DE66-155E-4947-2C97C98CE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57973-B0AD-48B2-B1EF-3237FBD2E533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5447EA-5B78-A657-112D-569BD55CD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63208BF-14FA-A3DB-5F16-FD9B418A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72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CC1515-2101-3843-4C3C-64B50BA07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59A46D-876D-29B9-7BAC-31C307405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1E4AC79-C802-09EC-7FD0-C14C7A004E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13DBF28-1BB3-E3BF-5C36-AC7EEF117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ADE5-0850-4B8E-9C01-CED07ECDDB6A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60FC0E-EE9D-0B29-AE21-5BB5360CE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8A2C6C1-134F-00B9-FDDD-8A0AC91FF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08400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8C689D-416D-1D5B-7D8C-B751FDDF5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3ACB509-0036-2045-91E9-E8FD081ABE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AE71AD-D696-A516-A5AB-B6C693E05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0029848-6008-F769-F374-8CFE3307B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2D659-14A5-488E-B704-0A9F7C8E664F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B216CB2-0B7C-13C0-0CBF-BBB94FB6F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EBC53A6-A427-A727-A37A-23F66566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688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B8C31A6-8F03-AACA-95C0-3F8C09FF4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48B4489-743F-D056-2DC2-24F2B4DF2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476F16-596C-C822-0325-2B2DAB2ACE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1C459D-9CF9-4845-B657-7A15BD86F884}" type="datetime1">
              <a:rPr lang="es-ES" smtClean="0"/>
              <a:t>15/11/2023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C3771E-656D-1F3C-E3A1-49699AAAD9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154026-30E6-1564-F9B6-EB341BD5B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897C31-480D-4233-B25C-B5E1477CF124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206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4529540"/>
            <a:ext cx="7872883" cy="745765"/>
          </a:xfrm>
        </p:spPr>
        <p:txBody>
          <a:bodyPr>
            <a:normAutofit fontScale="90000"/>
          </a:bodyPr>
          <a:lstStyle/>
          <a:p>
            <a:pPr algn="ctr"/>
            <a:r>
              <a:rPr lang="es-ES" sz="5000" b="1" dirty="0"/>
              <a:t>ERACIS EN ANDÚJAR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941909" y="5696711"/>
            <a:ext cx="6686550" cy="903630"/>
          </a:xfrm>
        </p:spPr>
        <p:txBody>
          <a:bodyPr>
            <a:normAutofit lnSpcReduction="10000"/>
          </a:bodyPr>
          <a:lstStyle/>
          <a:p>
            <a:pPr algn="r">
              <a:spcBef>
                <a:spcPts val="0"/>
              </a:spcBef>
            </a:pPr>
            <a:r>
              <a:rPr lang="es-ES" sz="1200" b="1" dirty="0"/>
              <a:t>Inmaculada Heras Robles</a:t>
            </a:r>
          </a:p>
          <a:p>
            <a:pPr algn="r">
              <a:spcBef>
                <a:spcPts val="0"/>
              </a:spcBef>
            </a:pPr>
            <a:r>
              <a:rPr lang="es-ES" sz="1200" b="1" dirty="0"/>
              <a:t>Trabajadora Social Ayto. de Andújar</a:t>
            </a:r>
          </a:p>
          <a:p>
            <a:pPr algn="r">
              <a:spcBef>
                <a:spcPts val="0"/>
              </a:spcBef>
            </a:pPr>
            <a:r>
              <a:rPr lang="es-ES" sz="1200" b="1" dirty="0"/>
              <a:t>Doctoranda Universidad de Jaén</a:t>
            </a:r>
          </a:p>
          <a:p>
            <a:pPr algn="r">
              <a:spcBef>
                <a:spcPts val="0"/>
              </a:spcBef>
            </a:pPr>
            <a:r>
              <a:rPr lang="es-ES" sz="1200" b="1" dirty="0"/>
              <a:t>DOI: </a:t>
            </a:r>
            <a:r>
              <a:rPr lang="es-ES" sz="1200" b="1" i="0" dirty="0">
                <a:effectLst/>
                <a:latin typeface="Helvetica" panose="020B0604020202020204" pitchFamily="34" charset="0"/>
              </a:rPr>
              <a:t>10.5281/zenodo.10139617</a:t>
            </a:r>
            <a:endParaRPr lang="es-ES" sz="1200" b="1" dirty="0"/>
          </a:p>
          <a:p>
            <a:pPr algn="r">
              <a:spcBef>
                <a:spcPts val="0"/>
              </a:spcBef>
            </a:pPr>
            <a:r>
              <a:rPr lang="es-ES" sz="1200" b="1" dirty="0"/>
              <a:t>iheras@andujar.es</a:t>
            </a:r>
          </a:p>
        </p:txBody>
      </p:sp>
      <p:pic>
        <p:nvPicPr>
          <p:cNvPr id="1030" name="Picture 6" descr="Objetivos de Desarrollo Sostenible - YouTube">
            <a:extLst>
              <a:ext uri="{FF2B5EF4-FFF2-40B4-BE49-F238E27FC236}">
                <a16:creationId xmlns:a16="http://schemas.microsoft.com/office/drawing/2014/main" id="{F4AC8452-53BA-3265-4269-9636E40D5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57250"/>
            <a:ext cx="8064896" cy="357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2863BA-D10B-76BF-9A87-31C2F9603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437" y="286399"/>
            <a:ext cx="5761059" cy="6943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Diagnóstico PLIZD Andújar</a:t>
            </a:r>
          </a:p>
        </p:txBody>
      </p:sp>
      <p:pic>
        <p:nvPicPr>
          <p:cNvPr id="6" name="Marcador de contenido 5" descr="Luces de ciudad vistas a través de una lupa">
            <a:extLst>
              <a:ext uri="{FF2B5EF4-FFF2-40B4-BE49-F238E27FC236}">
                <a16:creationId xmlns:a16="http://schemas.microsoft.com/office/drawing/2014/main" id="{2A40C55B-154D-027D-84AB-9C5900B198D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8" r="39822" b="-2"/>
          <a:stretch/>
        </p:blipFill>
        <p:spPr>
          <a:xfrm>
            <a:off x="-1165" y="1730"/>
            <a:ext cx="2484933" cy="6858000"/>
          </a:xfrm>
          <a:prstGeom prst="rect">
            <a:avLst/>
          </a:prstGeom>
        </p:spPr>
      </p:pic>
      <p:graphicFrame>
        <p:nvGraphicFramePr>
          <p:cNvPr id="96" name="Marcador de contenido 3">
            <a:extLst>
              <a:ext uri="{FF2B5EF4-FFF2-40B4-BE49-F238E27FC236}">
                <a16:creationId xmlns:a16="http://schemas.microsoft.com/office/drawing/2014/main" id="{07B86F27-5528-70A8-2088-0D8B91B1570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7139432"/>
              </p:ext>
            </p:extLst>
          </p:nvPr>
        </p:nvGraphicFramePr>
        <p:xfrm>
          <a:off x="2699792" y="836712"/>
          <a:ext cx="63367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3693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34959690"/>
              </p:ext>
            </p:extLst>
          </p:nvPr>
        </p:nvGraphicFramePr>
        <p:xfrm>
          <a:off x="179512" y="764704"/>
          <a:ext cx="4608512" cy="553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Marcador de contenido 4">
            <a:extLst>
              <a:ext uri="{FF2B5EF4-FFF2-40B4-BE49-F238E27FC236}">
                <a16:creationId xmlns:a16="http://schemas.microsoft.com/office/drawing/2014/main" id="{8C48FDB4-6259-6EA4-C9E5-D880D3870C3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6267040"/>
              </p:ext>
            </p:extLst>
          </p:nvPr>
        </p:nvGraphicFramePr>
        <p:xfrm>
          <a:off x="4932040" y="548680"/>
          <a:ext cx="4032448" cy="6034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4620FD-1726-150D-8A5D-0E1176AE0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0722" y="329184"/>
            <a:ext cx="5170932" cy="1783080"/>
          </a:xfrm>
        </p:spPr>
        <p:txBody>
          <a:bodyPr anchor="b">
            <a:normAutofit/>
          </a:bodyPr>
          <a:lstStyle/>
          <a:p>
            <a:r>
              <a:rPr lang="es-ES" sz="4700" b="1"/>
              <a:t>Herramientas metodológicas</a:t>
            </a:r>
          </a:p>
        </p:txBody>
      </p:sp>
      <p:pic>
        <p:nvPicPr>
          <p:cNvPr id="8" name="Imagen 7" descr="Manos en el teclado y el ratón">
            <a:extLst>
              <a:ext uri="{FF2B5EF4-FFF2-40B4-BE49-F238E27FC236}">
                <a16:creationId xmlns:a16="http://schemas.microsoft.com/office/drawing/2014/main" id="{657E95EB-DCEC-4F5D-99F0-52975935C4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6" r="25590" b="-2"/>
          <a:stretch/>
        </p:blipFill>
        <p:spPr>
          <a:xfrm>
            <a:off x="20" y="1"/>
            <a:ext cx="3039386" cy="6858000"/>
          </a:xfrm>
          <a:custGeom>
            <a:avLst/>
            <a:gdLst/>
            <a:ahLst/>
            <a:cxnLst/>
            <a:rect l="l" t="t" r="r" b="b"/>
            <a:pathLst>
              <a:path w="4052542" h="6858000">
                <a:moveTo>
                  <a:pt x="0" y="0"/>
                </a:moveTo>
                <a:lnTo>
                  <a:pt x="4020923" y="0"/>
                </a:lnTo>
                <a:lnTo>
                  <a:pt x="4022656" y="14697"/>
                </a:lnTo>
                <a:cubicBezTo>
                  <a:pt x="4037606" y="98462"/>
                  <a:pt x="4035072" y="183369"/>
                  <a:pt x="4039126" y="267642"/>
                </a:cubicBezTo>
                <a:cubicBezTo>
                  <a:pt x="4043941" y="370699"/>
                  <a:pt x="4037860" y="474136"/>
                  <a:pt x="4035579" y="577446"/>
                </a:cubicBezTo>
                <a:cubicBezTo>
                  <a:pt x="4033805" y="665399"/>
                  <a:pt x="4025063" y="753226"/>
                  <a:pt x="4027724" y="841306"/>
                </a:cubicBezTo>
                <a:cubicBezTo>
                  <a:pt x="4027914" y="844352"/>
                  <a:pt x="4027914" y="847398"/>
                  <a:pt x="4027724" y="850444"/>
                </a:cubicBezTo>
                <a:cubicBezTo>
                  <a:pt x="4019615" y="947281"/>
                  <a:pt x="4019615" y="1044626"/>
                  <a:pt x="4027724" y="1141464"/>
                </a:cubicBezTo>
                <a:cubicBezTo>
                  <a:pt x="4030296" y="1181772"/>
                  <a:pt x="4029574" y="1222221"/>
                  <a:pt x="4025570" y="1262415"/>
                </a:cubicBezTo>
                <a:cubicBezTo>
                  <a:pt x="4021769" y="1313563"/>
                  <a:pt x="4009606" y="1365472"/>
                  <a:pt x="4018348" y="1416238"/>
                </a:cubicBezTo>
                <a:cubicBezTo>
                  <a:pt x="4024037" y="1458058"/>
                  <a:pt x="4027166" y="1500194"/>
                  <a:pt x="4027724" y="1542394"/>
                </a:cubicBezTo>
                <a:cubicBezTo>
                  <a:pt x="4032158" y="1636820"/>
                  <a:pt x="4027977" y="1731753"/>
                  <a:pt x="4026330" y="1826433"/>
                </a:cubicBezTo>
                <a:cubicBezTo>
                  <a:pt x="4024556" y="1936724"/>
                  <a:pt x="4027344" y="2047015"/>
                  <a:pt x="4018475" y="2157432"/>
                </a:cubicBezTo>
                <a:cubicBezTo>
                  <a:pt x="4013597" y="2246629"/>
                  <a:pt x="4013597" y="2336029"/>
                  <a:pt x="4018475" y="2425226"/>
                </a:cubicBezTo>
                <a:cubicBezTo>
                  <a:pt x="4020882" y="2506961"/>
                  <a:pt x="4033172" y="2587934"/>
                  <a:pt x="4031145" y="2670557"/>
                </a:cubicBezTo>
                <a:cubicBezTo>
                  <a:pt x="4028737" y="2766886"/>
                  <a:pt x="4017335" y="2862962"/>
                  <a:pt x="4020882" y="2959546"/>
                </a:cubicBezTo>
                <a:cubicBezTo>
                  <a:pt x="4022529" y="3005617"/>
                  <a:pt x="4022656" y="3051688"/>
                  <a:pt x="4023543" y="3097758"/>
                </a:cubicBezTo>
                <a:cubicBezTo>
                  <a:pt x="4024683" y="3153221"/>
                  <a:pt x="4034692" y="3208556"/>
                  <a:pt x="4029117" y="3263892"/>
                </a:cubicBezTo>
                <a:cubicBezTo>
                  <a:pt x="4019869" y="3356161"/>
                  <a:pt x="3995923" y="3446906"/>
                  <a:pt x="4010873" y="3541459"/>
                </a:cubicBezTo>
                <a:cubicBezTo>
                  <a:pt x="4019108" y="3593495"/>
                  <a:pt x="4028357" y="3645658"/>
                  <a:pt x="4033172" y="3698201"/>
                </a:cubicBezTo>
                <a:cubicBezTo>
                  <a:pt x="4037353" y="3745160"/>
                  <a:pt x="4047868" y="3792881"/>
                  <a:pt x="4039886" y="3839586"/>
                </a:cubicBezTo>
                <a:cubicBezTo>
                  <a:pt x="4033045" y="3879565"/>
                  <a:pt x="4036592" y="3919544"/>
                  <a:pt x="4031271" y="3959523"/>
                </a:cubicBezTo>
                <a:cubicBezTo>
                  <a:pt x="4024303" y="4011939"/>
                  <a:pt x="4020629" y="4065244"/>
                  <a:pt x="4015308" y="4118042"/>
                </a:cubicBezTo>
                <a:cubicBezTo>
                  <a:pt x="4010620" y="4165889"/>
                  <a:pt x="4006946" y="4213610"/>
                  <a:pt x="4019615" y="4258539"/>
                </a:cubicBezTo>
                <a:cubicBezTo>
                  <a:pt x="4050656" y="4371622"/>
                  <a:pt x="4033679" y="4484070"/>
                  <a:pt x="4022023" y="4596391"/>
                </a:cubicBezTo>
                <a:cubicBezTo>
                  <a:pt x="4016321" y="4650965"/>
                  <a:pt x="4007959" y="4708712"/>
                  <a:pt x="4020629" y="4758718"/>
                </a:cubicBezTo>
                <a:cubicBezTo>
                  <a:pt x="4043941" y="4847432"/>
                  <a:pt x="4025697" y="4931705"/>
                  <a:pt x="4015561" y="5016866"/>
                </a:cubicBezTo>
                <a:cubicBezTo>
                  <a:pt x="4003335" y="5100174"/>
                  <a:pt x="4005096" y="5184929"/>
                  <a:pt x="4020756" y="5267654"/>
                </a:cubicBezTo>
                <a:cubicBezTo>
                  <a:pt x="4033172" y="5326035"/>
                  <a:pt x="4033172" y="5385432"/>
                  <a:pt x="4034692" y="5444194"/>
                </a:cubicBezTo>
                <a:cubicBezTo>
                  <a:pt x="4035579" y="5481001"/>
                  <a:pt x="4022023" y="5518441"/>
                  <a:pt x="4013027" y="5555120"/>
                </a:cubicBezTo>
                <a:cubicBezTo>
                  <a:pt x="3996937" y="5621371"/>
                  <a:pt x="3991109" y="5688636"/>
                  <a:pt x="4013027" y="5753237"/>
                </a:cubicBezTo>
                <a:cubicBezTo>
                  <a:pt x="4043561" y="5842713"/>
                  <a:pt x="4061045" y="5932189"/>
                  <a:pt x="4048375" y="6026870"/>
                </a:cubicBezTo>
                <a:cubicBezTo>
                  <a:pt x="4041027" y="6085251"/>
                  <a:pt x="4039380" y="6144902"/>
                  <a:pt x="4028357" y="6202522"/>
                </a:cubicBezTo>
                <a:cubicBezTo>
                  <a:pt x="4010240" y="6298091"/>
                  <a:pt x="4016701" y="6393024"/>
                  <a:pt x="4031145" y="6487196"/>
                </a:cubicBezTo>
                <a:cubicBezTo>
                  <a:pt x="4041293" y="6565885"/>
                  <a:pt x="4042395" y="6645474"/>
                  <a:pt x="4034439" y="6724403"/>
                </a:cubicBezTo>
                <a:lnTo>
                  <a:pt x="40252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2" name="sketchy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0722" y="2395728"/>
            <a:ext cx="3182691" cy="18288"/>
          </a:xfrm>
          <a:custGeom>
            <a:avLst/>
            <a:gdLst>
              <a:gd name="connsiteX0" fmla="*/ 0 w 3182691"/>
              <a:gd name="connsiteY0" fmla="*/ 0 h 18288"/>
              <a:gd name="connsiteX1" fmla="*/ 636538 w 3182691"/>
              <a:gd name="connsiteY1" fmla="*/ 0 h 18288"/>
              <a:gd name="connsiteX2" fmla="*/ 1273076 w 3182691"/>
              <a:gd name="connsiteY2" fmla="*/ 0 h 18288"/>
              <a:gd name="connsiteX3" fmla="*/ 1909615 w 3182691"/>
              <a:gd name="connsiteY3" fmla="*/ 0 h 18288"/>
              <a:gd name="connsiteX4" fmla="*/ 2482499 w 3182691"/>
              <a:gd name="connsiteY4" fmla="*/ 0 h 18288"/>
              <a:gd name="connsiteX5" fmla="*/ 3182691 w 3182691"/>
              <a:gd name="connsiteY5" fmla="*/ 0 h 18288"/>
              <a:gd name="connsiteX6" fmla="*/ 3182691 w 3182691"/>
              <a:gd name="connsiteY6" fmla="*/ 18288 h 18288"/>
              <a:gd name="connsiteX7" fmla="*/ 2609807 w 3182691"/>
              <a:gd name="connsiteY7" fmla="*/ 18288 h 18288"/>
              <a:gd name="connsiteX8" fmla="*/ 2068749 w 3182691"/>
              <a:gd name="connsiteY8" fmla="*/ 18288 h 18288"/>
              <a:gd name="connsiteX9" fmla="*/ 1432211 w 3182691"/>
              <a:gd name="connsiteY9" fmla="*/ 18288 h 18288"/>
              <a:gd name="connsiteX10" fmla="*/ 859327 w 3182691"/>
              <a:gd name="connsiteY10" fmla="*/ 18288 h 18288"/>
              <a:gd name="connsiteX11" fmla="*/ 0 w 3182691"/>
              <a:gd name="connsiteY11" fmla="*/ 18288 h 18288"/>
              <a:gd name="connsiteX12" fmla="*/ 0 w 3182691"/>
              <a:gd name="connsiteY12" fmla="*/ 0 h 18288"/>
              <a:gd name="connsiteX0" fmla="*/ 0 w 3182691"/>
              <a:gd name="connsiteY0" fmla="*/ 0 h 18288"/>
              <a:gd name="connsiteX1" fmla="*/ 572884 w 3182691"/>
              <a:gd name="connsiteY1" fmla="*/ 0 h 18288"/>
              <a:gd name="connsiteX2" fmla="*/ 1113942 w 3182691"/>
              <a:gd name="connsiteY2" fmla="*/ 0 h 18288"/>
              <a:gd name="connsiteX3" fmla="*/ 1686826 w 3182691"/>
              <a:gd name="connsiteY3" fmla="*/ 0 h 18288"/>
              <a:gd name="connsiteX4" fmla="*/ 2323364 w 3182691"/>
              <a:gd name="connsiteY4" fmla="*/ 0 h 18288"/>
              <a:gd name="connsiteX5" fmla="*/ 3182691 w 3182691"/>
              <a:gd name="connsiteY5" fmla="*/ 0 h 18288"/>
              <a:gd name="connsiteX6" fmla="*/ 3182691 w 3182691"/>
              <a:gd name="connsiteY6" fmla="*/ 18288 h 18288"/>
              <a:gd name="connsiteX7" fmla="*/ 2546153 w 3182691"/>
              <a:gd name="connsiteY7" fmla="*/ 18288 h 18288"/>
              <a:gd name="connsiteX8" fmla="*/ 1845961 w 3182691"/>
              <a:gd name="connsiteY8" fmla="*/ 18288 h 18288"/>
              <a:gd name="connsiteX9" fmla="*/ 1304903 w 3182691"/>
              <a:gd name="connsiteY9" fmla="*/ 18288 h 18288"/>
              <a:gd name="connsiteX10" fmla="*/ 604711 w 3182691"/>
              <a:gd name="connsiteY10" fmla="*/ 18288 h 18288"/>
              <a:gd name="connsiteX11" fmla="*/ 0 w 3182691"/>
              <a:gd name="connsiteY11" fmla="*/ 18288 h 18288"/>
              <a:gd name="connsiteX12" fmla="*/ 0 w 3182691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1" h="18288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6402" y="-9774"/>
                  <a:pt x="1016900" y="-17532"/>
                  <a:pt x="1273076" y="0"/>
                </a:cubicBezTo>
                <a:cubicBezTo>
                  <a:pt x="1519343" y="-34410"/>
                  <a:pt x="1705438" y="-53754"/>
                  <a:pt x="1909615" y="0"/>
                </a:cubicBezTo>
                <a:cubicBezTo>
                  <a:pt x="2120433" y="2855"/>
                  <a:pt x="2209200" y="-17463"/>
                  <a:pt x="2482499" y="0"/>
                </a:cubicBezTo>
                <a:cubicBezTo>
                  <a:pt x="2733571" y="54170"/>
                  <a:pt x="2997997" y="-48885"/>
                  <a:pt x="3182691" y="0"/>
                </a:cubicBezTo>
                <a:cubicBezTo>
                  <a:pt x="3182657" y="4844"/>
                  <a:pt x="3182281" y="11009"/>
                  <a:pt x="3182691" y="18288"/>
                </a:cubicBezTo>
                <a:cubicBezTo>
                  <a:pt x="2941063" y="3169"/>
                  <a:pt x="2872422" y="16194"/>
                  <a:pt x="2609807" y="18288"/>
                </a:cubicBezTo>
                <a:cubicBezTo>
                  <a:pt x="2341801" y="10032"/>
                  <a:pt x="2328606" y="28832"/>
                  <a:pt x="2068749" y="18288"/>
                </a:cubicBezTo>
                <a:cubicBezTo>
                  <a:pt x="1813820" y="1121"/>
                  <a:pt x="1714804" y="37605"/>
                  <a:pt x="1432211" y="18288"/>
                </a:cubicBezTo>
                <a:cubicBezTo>
                  <a:pt x="1164810" y="-27006"/>
                  <a:pt x="993140" y="27575"/>
                  <a:pt x="859327" y="18288"/>
                </a:cubicBezTo>
                <a:cubicBezTo>
                  <a:pt x="750703" y="-24974"/>
                  <a:pt x="236193" y="38731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182691" h="18288" stroke="0" extrusionOk="0">
                <a:moveTo>
                  <a:pt x="0" y="0"/>
                </a:moveTo>
                <a:cubicBezTo>
                  <a:pt x="243084" y="-23531"/>
                  <a:pt x="399010" y="-30989"/>
                  <a:pt x="572884" y="0"/>
                </a:cubicBezTo>
                <a:cubicBezTo>
                  <a:pt x="745196" y="46048"/>
                  <a:pt x="956262" y="22379"/>
                  <a:pt x="1113942" y="0"/>
                </a:cubicBezTo>
                <a:cubicBezTo>
                  <a:pt x="1345494" y="6575"/>
                  <a:pt x="1537971" y="57434"/>
                  <a:pt x="1686826" y="0"/>
                </a:cubicBezTo>
                <a:cubicBezTo>
                  <a:pt x="1847487" y="-5870"/>
                  <a:pt x="2194651" y="-1232"/>
                  <a:pt x="2323364" y="0"/>
                </a:cubicBezTo>
                <a:cubicBezTo>
                  <a:pt x="2488731" y="36406"/>
                  <a:pt x="2902092" y="-40336"/>
                  <a:pt x="3182691" y="0"/>
                </a:cubicBezTo>
                <a:cubicBezTo>
                  <a:pt x="3182166" y="5049"/>
                  <a:pt x="3182884" y="12044"/>
                  <a:pt x="3182691" y="18288"/>
                </a:cubicBezTo>
                <a:cubicBezTo>
                  <a:pt x="3012562" y="-37820"/>
                  <a:pt x="2765408" y="35618"/>
                  <a:pt x="2546153" y="18288"/>
                </a:cubicBezTo>
                <a:cubicBezTo>
                  <a:pt x="2331952" y="13878"/>
                  <a:pt x="2142129" y="19805"/>
                  <a:pt x="1845961" y="18288"/>
                </a:cubicBezTo>
                <a:cubicBezTo>
                  <a:pt x="1537526" y="31994"/>
                  <a:pt x="1468653" y="-6175"/>
                  <a:pt x="1304903" y="18288"/>
                </a:cubicBezTo>
                <a:cubicBezTo>
                  <a:pt x="1191987" y="26138"/>
                  <a:pt x="927061" y="14626"/>
                  <a:pt x="604711" y="18288"/>
                </a:cubicBezTo>
                <a:cubicBezTo>
                  <a:pt x="273947" y="45577"/>
                  <a:pt x="111622" y="-2455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182691" h="18288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38014" y="3247"/>
                  <a:pt x="1005059" y="8075"/>
                  <a:pt x="1273076" y="0"/>
                </a:cubicBezTo>
                <a:cubicBezTo>
                  <a:pt x="1555121" y="-15110"/>
                  <a:pt x="1674116" y="-4878"/>
                  <a:pt x="1909615" y="0"/>
                </a:cubicBezTo>
                <a:cubicBezTo>
                  <a:pt x="2127874" y="21642"/>
                  <a:pt x="2229467" y="-10228"/>
                  <a:pt x="2482499" y="0"/>
                </a:cubicBezTo>
                <a:cubicBezTo>
                  <a:pt x="2772379" y="28915"/>
                  <a:pt x="3003217" y="-43687"/>
                  <a:pt x="3182691" y="0"/>
                </a:cubicBezTo>
                <a:cubicBezTo>
                  <a:pt x="3183005" y="4158"/>
                  <a:pt x="3181712" y="12539"/>
                  <a:pt x="3182691" y="18288"/>
                </a:cubicBezTo>
                <a:cubicBezTo>
                  <a:pt x="2948637" y="17089"/>
                  <a:pt x="2873728" y="22327"/>
                  <a:pt x="2609807" y="18288"/>
                </a:cubicBezTo>
                <a:cubicBezTo>
                  <a:pt x="2342839" y="11870"/>
                  <a:pt x="2331621" y="30535"/>
                  <a:pt x="2068749" y="18288"/>
                </a:cubicBezTo>
                <a:cubicBezTo>
                  <a:pt x="1813814" y="-7352"/>
                  <a:pt x="1700576" y="36739"/>
                  <a:pt x="1432211" y="18288"/>
                </a:cubicBezTo>
                <a:cubicBezTo>
                  <a:pt x="1148444" y="-27053"/>
                  <a:pt x="987622" y="2403"/>
                  <a:pt x="859327" y="18288"/>
                </a:cubicBezTo>
                <a:cubicBezTo>
                  <a:pt x="743387" y="37422"/>
                  <a:pt x="194182" y="1878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1"/>
                      <a:gd name="connsiteY0" fmla="*/ 0 h 18288"/>
                      <a:gd name="connsiteX1" fmla="*/ 636538 w 3182691"/>
                      <a:gd name="connsiteY1" fmla="*/ 0 h 18288"/>
                      <a:gd name="connsiteX2" fmla="*/ 1273076 w 3182691"/>
                      <a:gd name="connsiteY2" fmla="*/ 0 h 18288"/>
                      <a:gd name="connsiteX3" fmla="*/ 1909615 w 3182691"/>
                      <a:gd name="connsiteY3" fmla="*/ 0 h 18288"/>
                      <a:gd name="connsiteX4" fmla="*/ 2482499 w 3182691"/>
                      <a:gd name="connsiteY4" fmla="*/ 0 h 18288"/>
                      <a:gd name="connsiteX5" fmla="*/ 3182691 w 3182691"/>
                      <a:gd name="connsiteY5" fmla="*/ 0 h 18288"/>
                      <a:gd name="connsiteX6" fmla="*/ 3182691 w 3182691"/>
                      <a:gd name="connsiteY6" fmla="*/ 18288 h 18288"/>
                      <a:gd name="connsiteX7" fmla="*/ 2609807 w 3182691"/>
                      <a:gd name="connsiteY7" fmla="*/ 18288 h 18288"/>
                      <a:gd name="connsiteX8" fmla="*/ 2068749 w 3182691"/>
                      <a:gd name="connsiteY8" fmla="*/ 18288 h 18288"/>
                      <a:gd name="connsiteX9" fmla="*/ 1432211 w 3182691"/>
                      <a:gd name="connsiteY9" fmla="*/ 18288 h 18288"/>
                      <a:gd name="connsiteX10" fmla="*/ 859327 w 3182691"/>
                      <a:gd name="connsiteY10" fmla="*/ 18288 h 18288"/>
                      <a:gd name="connsiteX11" fmla="*/ 0 w 3182691"/>
                      <a:gd name="connsiteY11" fmla="*/ 18288 h 18288"/>
                      <a:gd name="connsiteX12" fmla="*/ 0 w 3182691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1" h="18288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13406" y="3458"/>
                          <a:pt x="1273076" y="0"/>
                        </a:cubicBezTo>
                        <a:cubicBezTo>
                          <a:pt x="1532746" y="-3458"/>
                          <a:pt x="1697408" y="-16840"/>
                          <a:pt x="1909615" y="0"/>
                        </a:cubicBezTo>
                        <a:cubicBezTo>
                          <a:pt x="2121822" y="16840"/>
                          <a:pt x="2213494" y="-18555"/>
                          <a:pt x="2482499" y="0"/>
                        </a:cubicBezTo>
                        <a:cubicBezTo>
                          <a:pt x="2751504" y="18555"/>
                          <a:pt x="3004132" y="-28750"/>
                          <a:pt x="3182691" y="0"/>
                        </a:cubicBezTo>
                        <a:cubicBezTo>
                          <a:pt x="3183133" y="4516"/>
                          <a:pt x="3181864" y="12266"/>
                          <a:pt x="3182691" y="18288"/>
                        </a:cubicBezTo>
                        <a:cubicBezTo>
                          <a:pt x="2947041" y="16687"/>
                          <a:pt x="2875741" y="22937"/>
                          <a:pt x="2609807" y="18288"/>
                        </a:cubicBezTo>
                        <a:cubicBezTo>
                          <a:pt x="2343873" y="13639"/>
                          <a:pt x="2331203" y="31729"/>
                          <a:pt x="2068749" y="18288"/>
                        </a:cubicBezTo>
                        <a:cubicBezTo>
                          <a:pt x="1806295" y="4847"/>
                          <a:pt x="1713773" y="47088"/>
                          <a:pt x="1432211" y="18288"/>
                        </a:cubicBezTo>
                        <a:cubicBezTo>
                          <a:pt x="1150649" y="-10512"/>
                          <a:pt x="982765" y="3747"/>
                          <a:pt x="859327" y="18288"/>
                        </a:cubicBezTo>
                        <a:cubicBezTo>
                          <a:pt x="735889" y="32829"/>
                          <a:pt x="254183" y="35231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182691" h="18288" stroke="0" extrusionOk="0">
                        <a:moveTo>
                          <a:pt x="0" y="0"/>
                        </a:moveTo>
                        <a:cubicBezTo>
                          <a:pt x="247695" y="-19360"/>
                          <a:pt x="392581" y="-28596"/>
                          <a:pt x="572884" y="0"/>
                        </a:cubicBezTo>
                        <a:cubicBezTo>
                          <a:pt x="753187" y="28596"/>
                          <a:pt x="922042" y="4121"/>
                          <a:pt x="1113942" y="0"/>
                        </a:cubicBezTo>
                        <a:cubicBezTo>
                          <a:pt x="1305842" y="-4121"/>
                          <a:pt x="1501806" y="28092"/>
                          <a:pt x="1686826" y="0"/>
                        </a:cubicBezTo>
                        <a:cubicBezTo>
                          <a:pt x="1871846" y="-28092"/>
                          <a:pt x="2170181" y="-20672"/>
                          <a:pt x="2323364" y="0"/>
                        </a:cubicBezTo>
                        <a:cubicBezTo>
                          <a:pt x="2476547" y="20672"/>
                          <a:pt x="2919163" y="6097"/>
                          <a:pt x="3182691" y="0"/>
                        </a:cubicBezTo>
                        <a:cubicBezTo>
                          <a:pt x="3183268" y="4624"/>
                          <a:pt x="3183510" y="11191"/>
                          <a:pt x="3182691" y="18288"/>
                        </a:cubicBezTo>
                        <a:cubicBezTo>
                          <a:pt x="3026064" y="-10849"/>
                          <a:pt x="2775005" y="23067"/>
                          <a:pt x="2546153" y="18288"/>
                        </a:cubicBezTo>
                        <a:cubicBezTo>
                          <a:pt x="2317301" y="13509"/>
                          <a:pt x="2164351" y="-9884"/>
                          <a:pt x="1845961" y="18288"/>
                        </a:cubicBezTo>
                        <a:cubicBezTo>
                          <a:pt x="1527571" y="46460"/>
                          <a:pt x="1455006" y="5824"/>
                          <a:pt x="1304903" y="18288"/>
                        </a:cubicBezTo>
                        <a:cubicBezTo>
                          <a:pt x="1154800" y="30752"/>
                          <a:pt x="942107" y="-12056"/>
                          <a:pt x="604711" y="18288"/>
                        </a:cubicBezTo>
                        <a:cubicBezTo>
                          <a:pt x="267315" y="48632"/>
                          <a:pt x="141927" y="-8395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ontent Placeholder 44">
            <a:extLst>
              <a:ext uri="{FF2B5EF4-FFF2-40B4-BE49-F238E27FC236}">
                <a16:creationId xmlns:a16="http://schemas.microsoft.com/office/drawing/2014/main" id="{C00B8F92-F0B5-9E11-7411-BFF2A05DD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0722" y="2706624"/>
            <a:ext cx="5401758" cy="3872440"/>
          </a:xfrm>
        </p:spPr>
        <p:txBody>
          <a:bodyPr>
            <a:noAutofit/>
          </a:bodyPr>
          <a:lstStyle/>
          <a:p>
            <a:r>
              <a:rPr lang="es-ES" sz="1800" b="1" dirty="0"/>
              <a:t>1º Registro de participantes. Programa SISS. </a:t>
            </a:r>
          </a:p>
          <a:p>
            <a:pPr lvl="1"/>
            <a:r>
              <a:rPr lang="es-ES" dirty="0"/>
              <a:t>Cuestionario inicial</a:t>
            </a:r>
          </a:p>
          <a:p>
            <a:pPr lvl="1"/>
            <a:r>
              <a:rPr lang="es-ES" dirty="0"/>
              <a:t>Cuestionario seguimiento entre 6 y 18 meses de trabajo</a:t>
            </a:r>
          </a:p>
          <a:p>
            <a:pPr lvl="1"/>
            <a:r>
              <a:rPr lang="es-ES" dirty="0"/>
              <a:t>Cuestionario final</a:t>
            </a:r>
          </a:p>
          <a:p>
            <a:r>
              <a:rPr lang="es-ES" sz="1800" b="1" dirty="0"/>
              <a:t>2º Proyecto de intervención. Itinerarios de Inclusión Sociolaboral (ITIS). Programa Conessa.</a:t>
            </a:r>
            <a:endParaRPr lang="es-ES" sz="1800" dirty="0"/>
          </a:p>
          <a:p>
            <a:pPr lvl="1"/>
            <a:r>
              <a:rPr lang="es-ES" dirty="0"/>
              <a:t> Perfil </a:t>
            </a:r>
          </a:p>
          <a:p>
            <a:pPr lvl="1"/>
            <a:r>
              <a:rPr lang="es-ES" dirty="0"/>
              <a:t>Motivación al cambio</a:t>
            </a:r>
          </a:p>
          <a:p>
            <a:pPr lvl="1"/>
            <a:r>
              <a:rPr lang="es-ES" dirty="0"/>
              <a:t> Participación y compromiso en itinerario</a:t>
            </a:r>
          </a:p>
          <a:p>
            <a:r>
              <a:rPr lang="es-ES" sz="1800" b="1" dirty="0"/>
              <a:t>3º Trabajo en red. Mesas de Trabajo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862428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4133F8D8-07E8-E055-AAD1-5F522B0F2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0722" y="329184"/>
            <a:ext cx="5170932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3600" b="1" dirty="0" err="1"/>
              <a:t>Espacios</a:t>
            </a:r>
            <a:r>
              <a:rPr lang="en-US" sz="3600" b="1" dirty="0"/>
              <a:t> de </a:t>
            </a:r>
            <a:r>
              <a:rPr lang="en-US" sz="3600" b="1" dirty="0" err="1"/>
              <a:t>Gobernanza</a:t>
            </a:r>
            <a:br>
              <a:rPr lang="en-US" sz="3600" b="1" dirty="0"/>
            </a:br>
            <a:r>
              <a:rPr lang="en-US" sz="3600" b="1" dirty="0"/>
              <a:t> Mesas de Trabajo (2021)</a:t>
            </a:r>
          </a:p>
        </p:txBody>
      </p:sp>
      <p:pic>
        <p:nvPicPr>
          <p:cNvPr id="45" name="Marcador de contenido 44" descr="Personas trabajando en ideas">
            <a:extLst>
              <a:ext uri="{FF2B5EF4-FFF2-40B4-BE49-F238E27FC236}">
                <a16:creationId xmlns:a16="http://schemas.microsoft.com/office/drawing/2014/main" id="{15B85072-B394-94A6-E2F0-1CD62C0CD8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5" r="39496" b="2"/>
          <a:stretch/>
        </p:blipFill>
        <p:spPr>
          <a:xfrm>
            <a:off x="20" y="1"/>
            <a:ext cx="3039386" cy="6858000"/>
          </a:xfrm>
          <a:custGeom>
            <a:avLst/>
            <a:gdLst/>
            <a:ahLst/>
            <a:cxnLst/>
            <a:rect l="l" t="t" r="r" b="b"/>
            <a:pathLst>
              <a:path w="4052542" h="6858000">
                <a:moveTo>
                  <a:pt x="0" y="0"/>
                </a:moveTo>
                <a:lnTo>
                  <a:pt x="4020923" y="0"/>
                </a:lnTo>
                <a:lnTo>
                  <a:pt x="4022656" y="14697"/>
                </a:lnTo>
                <a:cubicBezTo>
                  <a:pt x="4037606" y="98462"/>
                  <a:pt x="4035072" y="183369"/>
                  <a:pt x="4039126" y="267642"/>
                </a:cubicBezTo>
                <a:cubicBezTo>
                  <a:pt x="4043941" y="370699"/>
                  <a:pt x="4037860" y="474136"/>
                  <a:pt x="4035579" y="577446"/>
                </a:cubicBezTo>
                <a:cubicBezTo>
                  <a:pt x="4033805" y="665399"/>
                  <a:pt x="4025063" y="753226"/>
                  <a:pt x="4027724" y="841306"/>
                </a:cubicBezTo>
                <a:cubicBezTo>
                  <a:pt x="4027914" y="844352"/>
                  <a:pt x="4027914" y="847398"/>
                  <a:pt x="4027724" y="850444"/>
                </a:cubicBezTo>
                <a:cubicBezTo>
                  <a:pt x="4019615" y="947281"/>
                  <a:pt x="4019615" y="1044626"/>
                  <a:pt x="4027724" y="1141464"/>
                </a:cubicBezTo>
                <a:cubicBezTo>
                  <a:pt x="4030296" y="1181772"/>
                  <a:pt x="4029574" y="1222221"/>
                  <a:pt x="4025570" y="1262415"/>
                </a:cubicBezTo>
                <a:cubicBezTo>
                  <a:pt x="4021769" y="1313563"/>
                  <a:pt x="4009606" y="1365472"/>
                  <a:pt x="4018348" y="1416238"/>
                </a:cubicBezTo>
                <a:cubicBezTo>
                  <a:pt x="4024037" y="1458058"/>
                  <a:pt x="4027166" y="1500194"/>
                  <a:pt x="4027724" y="1542394"/>
                </a:cubicBezTo>
                <a:cubicBezTo>
                  <a:pt x="4032158" y="1636820"/>
                  <a:pt x="4027977" y="1731753"/>
                  <a:pt x="4026330" y="1826433"/>
                </a:cubicBezTo>
                <a:cubicBezTo>
                  <a:pt x="4024556" y="1936724"/>
                  <a:pt x="4027344" y="2047015"/>
                  <a:pt x="4018475" y="2157432"/>
                </a:cubicBezTo>
                <a:cubicBezTo>
                  <a:pt x="4013597" y="2246629"/>
                  <a:pt x="4013597" y="2336029"/>
                  <a:pt x="4018475" y="2425226"/>
                </a:cubicBezTo>
                <a:cubicBezTo>
                  <a:pt x="4020882" y="2506961"/>
                  <a:pt x="4033172" y="2587934"/>
                  <a:pt x="4031145" y="2670557"/>
                </a:cubicBezTo>
                <a:cubicBezTo>
                  <a:pt x="4028737" y="2766886"/>
                  <a:pt x="4017335" y="2862962"/>
                  <a:pt x="4020882" y="2959546"/>
                </a:cubicBezTo>
                <a:cubicBezTo>
                  <a:pt x="4022529" y="3005617"/>
                  <a:pt x="4022656" y="3051688"/>
                  <a:pt x="4023543" y="3097758"/>
                </a:cubicBezTo>
                <a:cubicBezTo>
                  <a:pt x="4024683" y="3153221"/>
                  <a:pt x="4034692" y="3208556"/>
                  <a:pt x="4029117" y="3263892"/>
                </a:cubicBezTo>
                <a:cubicBezTo>
                  <a:pt x="4019869" y="3356161"/>
                  <a:pt x="3995923" y="3446906"/>
                  <a:pt x="4010873" y="3541459"/>
                </a:cubicBezTo>
                <a:cubicBezTo>
                  <a:pt x="4019108" y="3593495"/>
                  <a:pt x="4028357" y="3645658"/>
                  <a:pt x="4033172" y="3698201"/>
                </a:cubicBezTo>
                <a:cubicBezTo>
                  <a:pt x="4037353" y="3745160"/>
                  <a:pt x="4047868" y="3792881"/>
                  <a:pt x="4039886" y="3839586"/>
                </a:cubicBezTo>
                <a:cubicBezTo>
                  <a:pt x="4033045" y="3879565"/>
                  <a:pt x="4036592" y="3919544"/>
                  <a:pt x="4031271" y="3959523"/>
                </a:cubicBezTo>
                <a:cubicBezTo>
                  <a:pt x="4024303" y="4011939"/>
                  <a:pt x="4020629" y="4065244"/>
                  <a:pt x="4015308" y="4118042"/>
                </a:cubicBezTo>
                <a:cubicBezTo>
                  <a:pt x="4010620" y="4165889"/>
                  <a:pt x="4006946" y="4213610"/>
                  <a:pt x="4019615" y="4258539"/>
                </a:cubicBezTo>
                <a:cubicBezTo>
                  <a:pt x="4050656" y="4371622"/>
                  <a:pt x="4033679" y="4484070"/>
                  <a:pt x="4022023" y="4596391"/>
                </a:cubicBezTo>
                <a:cubicBezTo>
                  <a:pt x="4016321" y="4650965"/>
                  <a:pt x="4007959" y="4708712"/>
                  <a:pt x="4020629" y="4758718"/>
                </a:cubicBezTo>
                <a:cubicBezTo>
                  <a:pt x="4043941" y="4847432"/>
                  <a:pt x="4025697" y="4931705"/>
                  <a:pt x="4015561" y="5016866"/>
                </a:cubicBezTo>
                <a:cubicBezTo>
                  <a:pt x="4003335" y="5100174"/>
                  <a:pt x="4005096" y="5184929"/>
                  <a:pt x="4020756" y="5267654"/>
                </a:cubicBezTo>
                <a:cubicBezTo>
                  <a:pt x="4033172" y="5326035"/>
                  <a:pt x="4033172" y="5385432"/>
                  <a:pt x="4034692" y="5444194"/>
                </a:cubicBezTo>
                <a:cubicBezTo>
                  <a:pt x="4035579" y="5481001"/>
                  <a:pt x="4022023" y="5518441"/>
                  <a:pt x="4013027" y="5555120"/>
                </a:cubicBezTo>
                <a:cubicBezTo>
                  <a:pt x="3996937" y="5621371"/>
                  <a:pt x="3991109" y="5688636"/>
                  <a:pt x="4013027" y="5753237"/>
                </a:cubicBezTo>
                <a:cubicBezTo>
                  <a:pt x="4043561" y="5842713"/>
                  <a:pt x="4061045" y="5932189"/>
                  <a:pt x="4048375" y="6026870"/>
                </a:cubicBezTo>
                <a:cubicBezTo>
                  <a:pt x="4041027" y="6085251"/>
                  <a:pt x="4039380" y="6144902"/>
                  <a:pt x="4028357" y="6202522"/>
                </a:cubicBezTo>
                <a:cubicBezTo>
                  <a:pt x="4010240" y="6298091"/>
                  <a:pt x="4016701" y="6393024"/>
                  <a:pt x="4031145" y="6487196"/>
                </a:cubicBezTo>
                <a:cubicBezTo>
                  <a:pt x="4041293" y="6565885"/>
                  <a:pt x="4042395" y="6645474"/>
                  <a:pt x="4034439" y="6724403"/>
                </a:cubicBezTo>
                <a:lnTo>
                  <a:pt x="40252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2" name="sketchy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0722" y="2395728"/>
            <a:ext cx="3182691" cy="18288"/>
          </a:xfrm>
          <a:custGeom>
            <a:avLst/>
            <a:gdLst>
              <a:gd name="connsiteX0" fmla="*/ 0 w 3182691"/>
              <a:gd name="connsiteY0" fmla="*/ 0 h 18288"/>
              <a:gd name="connsiteX1" fmla="*/ 636538 w 3182691"/>
              <a:gd name="connsiteY1" fmla="*/ 0 h 18288"/>
              <a:gd name="connsiteX2" fmla="*/ 1273076 w 3182691"/>
              <a:gd name="connsiteY2" fmla="*/ 0 h 18288"/>
              <a:gd name="connsiteX3" fmla="*/ 1909615 w 3182691"/>
              <a:gd name="connsiteY3" fmla="*/ 0 h 18288"/>
              <a:gd name="connsiteX4" fmla="*/ 2482499 w 3182691"/>
              <a:gd name="connsiteY4" fmla="*/ 0 h 18288"/>
              <a:gd name="connsiteX5" fmla="*/ 3182691 w 3182691"/>
              <a:gd name="connsiteY5" fmla="*/ 0 h 18288"/>
              <a:gd name="connsiteX6" fmla="*/ 3182691 w 3182691"/>
              <a:gd name="connsiteY6" fmla="*/ 18288 h 18288"/>
              <a:gd name="connsiteX7" fmla="*/ 2609807 w 3182691"/>
              <a:gd name="connsiteY7" fmla="*/ 18288 h 18288"/>
              <a:gd name="connsiteX8" fmla="*/ 2068749 w 3182691"/>
              <a:gd name="connsiteY8" fmla="*/ 18288 h 18288"/>
              <a:gd name="connsiteX9" fmla="*/ 1432211 w 3182691"/>
              <a:gd name="connsiteY9" fmla="*/ 18288 h 18288"/>
              <a:gd name="connsiteX10" fmla="*/ 859327 w 3182691"/>
              <a:gd name="connsiteY10" fmla="*/ 18288 h 18288"/>
              <a:gd name="connsiteX11" fmla="*/ 0 w 3182691"/>
              <a:gd name="connsiteY11" fmla="*/ 18288 h 18288"/>
              <a:gd name="connsiteX12" fmla="*/ 0 w 3182691"/>
              <a:gd name="connsiteY12" fmla="*/ 0 h 18288"/>
              <a:gd name="connsiteX0" fmla="*/ 0 w 3182691"/>
              <a:gd name="connsiteY0" fmla="*/ 0 h 18288"/>
              <a:gd name="connsiteX1" fmla="*/ 572884 w 3182691"/>
              <a:gd name="connsiteY1" fmla="*/ 0 h 18288"/>
              <a:gd name="connsiteX2" fmla="*/ 1113942 w 3182691"/>
              <a:gd name="connsiteY2" fmla="*/ 0 h 18288"/>
              <a:gd name="connsiteX3" fmla="*/ 1686826 w 3182691"/>
              <a:gd name="connsiteY3" fmla="*/ 0 h 18288"/>
              <a:gd name="connsiteX4" fmla="*/ 2323364 w 3182691"/>
              <a:gd name="connsiteY4" fmla="*/ 0 h 18288"/>
              <a:gd name="connsiteX5" fmla="*/ 3182691 w 3182691"/>
              <a:gd name="connsiteY5" fmla="*/ 0 h 18288"/>
              <a:gd name="connsiteX6" fmla="*/ 3182691 w 3182691"/>
              <a:gd name="connsiteY6" fmla="*/ 18288 h 18288"/>
              <a:gd name="connsiteX7" fmla="*/ 2546153 w 3182691"/>
              <a:gd name="connsiteY7" fmla="*/ 18288 h 18288"/>
              <a:gd name="connsiteX8" fmla="*/ 1845961 w 3182691"/>
              <a:gd name="connsiteY8" fmla="*/ 18288 h 18288"/>
              <a:gd name="connsiteX9" fmla="*/ 1304903 w 3182691"/>
              <a:gd name="connsiteY9" fmla="*/ 18288 h 18288"/>
              <a:gd name="connsiteX10" fmla="*/ 604711 w 3182691"/>
              <a:gd name="connsiteY10" fmla="*/ 18288 h 18288"/>
              <a:gd name="connsiteX11" fmla="*/ 0 w 3182691"/>
              <a:gd name="connsiteY11" fmla="*/ 18288 h 18288"/>
              <a:gd name="connsiteX12" fmla="*/ 0 w 3182691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1" h="18288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6402" y="-9774"/>
                  <a:pt x="1016900" y="-17532"/>
                  <a:pt x="1273076" y="0"/>
                </a:cubicBezTo>
                <a:cubicBezTo>
                  <a:pt x="1519343" y="-34410"/>
                  <a:pt x="1705438" y="-53754"/>
                  <a:pt x="1909615" y="0"/>
                </a:cubicBezTo>
                <a:cubicBezTo>
                  <a:pt x="2120433" y="2855"/>
                  <a:pt x="2209200" y="-17463"/>
                  <a:pt x="2482499" y="0"/>
                </a:cubicBezTo>
                <a:cubicBezTo>
                  <a:pt x="2733571" y="54170"/>
                  <a:pt x="2997997" y="-48885"/>
                  <a:pt x="3182691" y="0"/>
                </a:cubicBezTo>
                <a:cubicBezTo>
                  <a:pt x="3182657" y="4844"/>
                  <a:pt x="3182281" y="11009"/>
                  <a:pt x="3182691" y="18288"/>
                </a:cubicBezTo>
                <a:cubicBezTo>
                  <a:pt x="2941063" y="3169"/>
                  <a:pt x="2872422" y="16194"/>
                  <a:pt x="2609807" y="18288"/>
                </a:cubicBezTo>
                <a:cubicBezTo>
                  <a:pt x="2341801" y="10032"/>
                  <a:pt x="2328606" y="28832"/>
                  <a:pt x="2068749" y="18288"/>
                </a:cubicBezTo>
                <a:cubicBezTo>
                  <a:pt x="1813820" y="1121"/>
                  <a:pt x="1714804" y="37605"/>
                  <a:pt x="1432211" y="18288"/>
                </a:cubicBezTo>
                <a:cubicBezTo>
                  <a:pt x="1164810" y="-27006"/>
                  <a:pt x="993140" y="27575"/>
                  <a:pt x="859327" y="18288"/>
                </a:cubicBezTo>
                <a:cubicBezTo>
                  <a:pt x="750703" y="-24974"/>
                  <a:pt x="236193" y="38731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182691" h="18288" stroke="0" extrusionOk="0">
                <a:moveTo>
                  <a:pt x="0" y="0"/>
                </a:moveTo>
                <a:cubicBezTo>
                  <a:pt x="243084" y="-23531"/>
                  <a:pt x="399010" y="-30989"/>
                  <a:pt x="572884" y="0"/>
                </a:cubicBezTo>
                <a:cubicBezTo>
                  <a:pt x="745196" y="46048"/>
                  <a:pt x="956262" y="22379"/>
                  <a:pt x="1113942" y="0"/>
                </a:cubicBezTo>
                <a:cubicBezTo>
                  <a:pt x="1345494" y="6575"/>
                  <a:pt x="1537971" y="57434"/>
                  <a:pt x="1686826" y="0"/>
                </a:cubicBezTo>
                <a:cubicBezTo>
                  <a:pt x="1847487" y="-5870"/>
                  <a:pt x="2194651" y="-1232"/>
                  <a:pt x="2323364" y="0"/>
                </a:cubicBezTo>
                <a:cubicBezTo>
                  <a:pt x="2488731" y="36406"/>
                  <a:pt x="2902092" y="-40336"/>
                  <a:pt x="3182691" y="0"/>
                </a:cubicBezTo>
                <a:cubicBezTo>
                  <a:pt x="3182166" y="5049"/>
                  <a:pt x="3182884" y="12044"/>
                  <a:pt x="3182691" y="18288"/>
                </a:cubicBezTo>
                <a:cubicBezTo>
                  <a:pt x="3012562" y="-37820"/>
                  <a:pt x="2765408" y="35618"/>
                  <a:pt x="2546153" y="18288"/>
                </a:cubicBezTo>
                <a:cubicBezTo>
                  <a:pt x="2331952" y="13878"/>
                  <a:pt x="2142129" y="19805"/>
                  <a:pt x="1845961" y="18288"/>
                </a:cubicBezTo>
                <a:cubicBezTo>
                  <a:pt x="1537526" y="31994"/>
                  <a:pt x="1468653" y="-6175"/>
                  <a:pt x="1304903" y="18288"/>
                </a:cubicBezTo>
                <a:cubicBezTo>
                  <a:pt x="1191987" y="26138"/>
                  <a:pt x="927061" y="14626"/>
                  <a:pt x="604711" y="18288"/>
                </a:cubicBezTo>
                <a:cubicBezTo>
                  <a:pt x="273947" y="45577"/>
                  <a:pt x="111622" y="-2455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182691" h="18288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38014" y="3247"/>
                  <a:pt x="1005059" y="8075"/>
                  <a:pt x="1273076" y="0"/>
                </a:cubicBezTo>
                <a:cubicBezTo>
                  <a:pt x="1555121" y="-15110"/>
                  <a:pt x="1674116" y="-4878"/>
                  <a:pt x="1909615" y="0"/>
                </a:cubicBezTo>
                <a:cubicBezTo>
                  <a:pt x="2127874" y="21642"/>
                  <a:pt x="2229467" y="-10228"/>
                  <a:pt x="2482499" y="0"/>
                </a:cubicBezTo>
                <a:cubicBezTo>
                  <a:pt x="2772379" y="28915"/>
                  <a:pt x="3003217" y="-43687"/>
                  <a:pt x="3182691" y="0"/>
                </a:cubicBezTo>
                <a:cubicBezTo>
                  <a:pt x="3183005" y="4158"/>
                  <a:pt x="3181712" y="12539"/>
                  <a:pt x="3182691" y="18288"/>
                </a:cubicBezTo>
                <a:cubicBezTo>
                  <a:pt x="2948637" y="17089"/>
                  <a:pt x="2873728" y="22327"/>
                  <a:pt x="2609807" y="18288"/>
                </a:cubicBezTo>
                <a:cubicBezTo>
                  <a:pt x="2342839" y="11870"/>
                  <a:pt x="2331621" y="30535"/>
                  <a:pt x="2068749" y="18288"/>
                </a:cubicBezTo>
                <a:cubicBezTo>
                  <a:pt x="1813814" y="-7352"/>
                  <a:pt x="1700576" y="36739"/>
                  <a:pt x="1432211" y="18288"/>
                </a:cubicBezTo>
                <a:cubicBezTo>
                  <a:pt x="1148444" y="-27053"/>
                  <a:pt x="987622" y="2403"/>
                  <a:pt x="859327" y="18288"/>
                </a:cubicBezTo>
                <a:cubicBezTo>
                  <a:pt x="743387" y="37422"/>
                  <a:pt x="194182" y="1878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1"/>
                      <a:gd name="connsiteY0" fmla="*/ 0 h 18288"/>
                      <a:gd name="connsiteX1" fmla="*/ 636538 w 3182691"/>
                      <a:gd name="connsiteY1" fmla="*/ 0 h 18288"/>
                      <a:gd name="connsiteX2" fmla="*/ 1273076 w 3182691"/>
                      <a:gd name="connsiteY2" fmla="*/ 0 h 18288"/>
                      <a:gd name="connsiteX3" fmla="*/ 1909615 w 3182691"/>
                      <a:gd name="connsiteY3" fmla="*/ 0 h 18288"/>
                      <a:gd name="connsiteX4" fmla="*/ 2482499 w 3182691"/>
                      <a:gd name="connsiteY4" fmla="*/ 0 h 18288"/>
                      <a:gd name="connsiteX5" fmla="*/ 3182691 w 3182691"/>
                      <a:gd name="connsiteY5" fmla="*/ 0 h 18288"/>
                      <a:gd name="connsiteX6" fmla="*/ 3182691 w 3182691"/>
                      <a:gd name="connsiteY6" fmla="*/ 18288 h 18288"/>
                      <a:gd name="connsiteX7" fmla="*/ 2609807 w 3182691"/>
                      <a:gd name="connsiteY7" fmla="*/ 18288 h 18288"/>
                      <a:gd name="connsiteX8" fmla="*/ 2068749 w 3182691"/>
                      <a:gd name="connsiteY8" fmla="*/ 18288 h 18288"/>
                      <a:gd name="connsiteX9" fmla="*/ 1432211 w 3182691"/>
                      <a:gd name="connsiteY9" fmla="*/ 18288 h 18288"/>
                      <a:gd name="connsiteX10" fmla="*/ 859327 w 3182691"/>
                      <a:gd name="connsiteY10" fmla="*/ 18288 h 18288"/>
                      <a:gd name="connsiteX11" fmla="*/ 0 w 3182691"/>
                      <a:gd name="connsiteY11" fmla="*/ 18288 h 18288"/>
                      <a:gd name="connsiteX12" fmla="*/ 0 w 3182691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1" h="18288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13406" y="3458"/>
                          <a:pt x="1273076" y="0"/>
                        </a:cubicBezTo>
                        <a:cubicBezTo>
                          <a:pt x="1532746" y="-3458"/>
                          <a:pt x="1697408" y="-16840"/>
                          <a:pt x="1909615" y="0"/>
                        </a:cubicBezTo>
                        <a:cubicBezTo>
                          <a:pt x="2121822" y="16840"/>
                          <a:pt x="2213494" y="-18555"/>
                          <a:pt x="2482499" y="0"/>
                        </a:cubicBezTo>
                        <a:cubicBezTo>
                          <a:pt x="2751504" y="18555"/>
                          <a:pt x="3004132" y="-28750"/>
                          <a:pt x="3182691" y="0"/>
                        </a:cubicBezTo>
                        <a:cubicBezTo>
                          <a:pt x="3183133" y="4516"/>
                          <a:pt x="3181864" y="12266"/>
                          <a:pt x="3182691" y="18288"/>
                        </a:cubicBezTo>
                        <a:cubicBezTo>
                          <a:pt x="2947041" y="16687"/>
                          <a:pt x="2875741" y="22937"/>
                          <a:pt x="2609807" y="18288"/>
                        </a:cubicBezTo>
                        <a:cubicBezTo>
                          <a:pt x="2343873" y="13639"/>
                          <a:pt x="2331203" y="31729"/>
                          <a:pt x="2068749" y="18288"/>
                        </a:cubicBezTo>
                        <a:cubicBezTo>
                          <a:pt x="1806295" y="4847"/>
                          <a:pt x="1713773" y="47088"/>
                          <a:pt x="1432211" y="18288"/>
                        </a:cubicBezTo>
                        <a:cubicBezTo>
                          <a:pt x="1150649" y="-10512"/>
                          <a:pt x="982765" y="3747"/>
                          <a:pt x="859327" y="18288"/>
                        </a:cubicBezTo>
                        <a:cubicBezTo>
                          <a:pt x="735889" y="32829"/>
                          <a:pt x="254183" y="35231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182691" h="18288" stroke="0" extrusionOk="0">
                        <a:moveTo>
                          <a:pt x="0" y="0"/>
                        </a:moveTo>
                        <a:cubicBezTo>
                          <a:pt x="247695" y="-19360"/>
                          <a:pt x="392581" y="-28596"/>
                          <a:pt x="572884" y="0"/>
                        </a:cubicBezTo>
                        <a:cubicBezTo>
                          <a:pt x="753187" y="28596"/>
                          <a:pt x="922042" y="4121"/>
                          <a:pt x="1113942" y="0"/>
                        </a:cubicBezTo>
                        <a:cubicBezTo>
                          <a:pt x="1305842" y="-4121"/>
                          <a:pt x="1501806" y="28092"/>
                          <a:pt x="1686826" y="0"/>
                        </a:cubicBezTo>
                        <a:cubicBezTo>
                          <a:pt x="1871846" y="-28092"/>
                          <a:pt x="2170181" y="-20672"/>
                          <a:pt x="2323364" y="0"/>
                        </a:cubicBezTo>
                        <a:cubicBezTo>
                          <a:pt x="2476547" y="20672"/>
                          <a:pt x="2919163" y="6097"/>
                          <a:pt x="3182691" y="0"/>
                        </a:cubicBezTo>
                        <a:cubicBezTo>
                          <a:pt x="3183268" y="4624"/>
                          <a:pt x="3183510" y="11191"/>
                          <a:pt x="3182691" y="18288"/>
                        </a:cubicBezTo>
                        <a:cubicBezTo>
                          <a:pt x="3026064" y="-10849"/>
                          <a:pt x="2775005" y="23067"/>
                          <a:pt x="2546153" y="18288"/>
                        </a:cubicBezTo>
                        <a:cubicBezTo>
                          <a:pt x="2317301" y="13509"/>
                          <a:pt x="2164351" y="-9884"/>
                          <a:pt x="1845961" y="18288"/>
                        </a:cubicBezTo>
                        <a:cubicBezTo>
                          <a:pt x="1527571" y="46460"/>
                          <a:pt x="1455006" y="5824"/>
                          <a:pt x="1304903" y="18288"/>
                        </a:cubicBezTo>
                        <a:cubicBezTo>
                          <a:pt x="1154800" y="30752"/>
                          <a:pt x="942107" y="-12056"/>
                          <a:pt x="604711" y="18288"/>
                        </a:cubicBezTo>
                        <a:cubicBezTo>
                          <a:pt x="267315" y="48632"/>
                          <a:pt x="141927" y="-8395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Marcador de contenido 8">
            <a:extLst>
              <a:ext uri="{FF2B5EF4-FFF2-40B4-BE49-F238E27FC236}">
                <a16:creationId xmlns:a16="http://schemas.microsoft.com/office/drawing/2014/main" id="{982B8543-3987-A5F9-D3C5-46E19770B05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1140895"/>
              </p:ext>
            </p:extLst>
          </p:nvPr>
        </p:nvGraphicFramePr>
        <p:xfrm>
          <a:off x="3490722" y="2706624"/>
          <a:ext cx="5170932" cy="3483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25906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03F22442-C059-46C6-48BA-19A7EB048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1600" y="548680"/>
            <a:ext cx="3672408" cy="504056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accent6">
                    <a:lumMod val="75000"/>
                  </a:schemeClr>
                </a:solidFill>
              </a:rPr>
              <a:t>Escuela de Verano</a:t>
            </a:r>
          </a:p>
        </p:txBody>
      </p:sp>
      <p:pic>
        <p:nvPicPr>
          <p:cNvPr id="17" name="Marcador de contenido 16">
            <a:extLst>
              <a:ext uri="{FF2B5EF4-FFF2-40B4-BE49-F238E27FC236}">
                <a16:creationId xmlns:a16="http://schemas.microsoft.com/office/drawing/2014/main" id="{94C93D2E-F4A1-EE66-AE29-1953743396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412776"/>
            <a:ext cx="4320480" cy="5112568"/>
          </a:xfrm>
        </p:spPr>
      </p:pic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378A3BB1-B0F1-B751-7AD3-F187664C0F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60033" y="332656"/>
            <a:ext cx="4104455" cy="864096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>
                <a:solidFill>
                  <a:schemeClr val="accent6">
                    <a:lumMod val="75000"/>
                  </a:schemeClr>
                </a:solidFill>
              </a:rPr>
              <a:t>Encuentro Buenas Prácticas ERACIS </a:t>
            </a:r>
          </a:p>
        </p:txBody>
      </p:sp>
      <p:pic>
        <p:nvPicPr>
          <p:cNvPr id="23" name="Marcador de contenido 22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3C53838C-CD12-7F3C-B6D8-B80ADC1BC9D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948" y="1412776"/>
            <a:ext cx="3824540" cy="511256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463B99A-73EE-4FBB-B7C4-F9F9BCC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5D2A5D1-BA0D-47D3-B051-DA7743C46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2250" y="228600"/>
            <a:ext cx="6602349" cy="495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75481C4-92B4-79CE-12F8-20CD7134D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007" y="558800"/>
            <a:ext cx="2352675" cy="139344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658368"/>
            <a:br>
              <a:rPr lang="en-US" sz="3024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024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Objetivos </a:t>
            </a:r>
            <a:endParaRPr lang="en-US" sz="4200" b="1"/>
          </a:p>
        </p:txBody>
      </p:sp>
      <p:sp>
        <p:nvSpPr>
          <p:cNvPr id="19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23931" y="1250569"/>
            <a:ext cx="1122680" cy="9906"/>
          </a:xfrm>
          <a:custGeom>
            <a:avLst/>
            <a:gdLst>
              <a:gd name="connsiteX0" fmla="*/ 0 w 10000"/>
              <a:gd name="connsiteY0" fmla="*/ 0 h 10000"/>
              <a:gd name="connsiteX1" fmla="*/ 3533 w 10000"/>
              <a:gd name="connsiteY1" fmla="*/ 0 h 10000"/>
              <a:gd name="connsiteX2" fmla="*/ 6967 w 10000"/>
              <a:gd name="connsiteY2" fmla="*/ 0 h 10000"/>
              <a:gd name="connsiteX3" fmla="*/ 10000 w 10000"/>
              <a:gd name="connsiteY3" fmla="*/ 0 h 10000"/>
              <a:gd name="connsiteX4" fmla="*/ 10000 w 10000"/>
              <a:gd name="connsiteY4" fmla="*/ 10000 h 10000"/>
              <a:gd name="connsiteX5" fmla="*/ 6867 w 10000"/>
              <a:gd name="connsiteY5" fmla="*/ 10000 h 10000"/>
              <a:gd name="connsiteX6" fmla="*/ 3533 w 10000"/>
              <a:gd name="connsiteY6" fmla="*/ 10000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3233 w 10000"/>
              <a:gd name="connsiteY1" fmla="*/ 0 h 10000"/>
              <a:gd name="connsiteX2" fmla="*/ 6267 w 10000"/>
              <a:gd name="connsiteY2" fmla="*/ 0 h 10000"/>
              <a:gd name="connsiteX3" fmla="*/ 10000 w 10000"/>
              <a:gd name="connsiteY3" fmla="*/ 0 h 10000"/>
              <a:gd name="connsiteX4" fmla="*/ 10000 w 10000"/>
              <a:gd name="connsiteY4" fmla="*/ 10000 h 10000"/>
              <a:gd name="connsiteX5" fmla="*/ 6867 w 10000"/>
              <a:gd name="connsiteY5" fmla="*/ 10000 h 10000"/>
              <a:gd name="connsiteX6" fmla="*/ 3333 w 10000"/>
              <a:gd name="connsiteY6" fmla="*/ 10000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3533 w 10000"/>
              <a:gd name="connsiteY1" fmla="*/ 0 h 10000"/>
              <a:gd name="connsiteX2" fmla="*/ 6967 w 10000"/>
              <a:gd name="connsiteY2" fmla="*/ 0 h 10000"/>
              <a:gd name="connsiteX3" fmla="*/ 10000 w 10000"/>
              <a:gd name="connsiteY3" fmla="*/ 0 h 10000"/>
              <a:gd name="connsiteX4" fmla="*/ 10000 w 10000"/>
              <a:gd name="connsiteY4" fmla="*/ 10000 h 10000"/>
              <a:gd name="connsiteX5" fmla="*/ 6867 w 10000"/>
              <a:gd name="connsiteY5" fmla="*/ 10000 h 10000"/>
              <a:gd name="connsiteX6" fmla="*/ 3533 w 10000"/>
              <a:gd name="connsiteY6" fmla="*/ 10000 h 10000"/>
              <a:gd name="connsiteX7" fmla="*/ 0 w 10000"/>
              <a:gd name="connsiteY7" fmla="*/ 10000 h 10000"/>
              <a:gd name="connsiteX8" fmla="*/ 0 w 10000"/>
              <a:gd name="connsiteY8" fmla="*/ 0 h 10000"/>
              <a:gd name="connsiteX0" fmla="*/ 0 w 10000"/>
              <a:gd name="connsiteY0" fmla="*/ 0 h 10000"/>
              <a:gd name="connsiteX1" fmla="*/ 3533 w 10000"/>
              <a:gd name="connsiteY1" fmla="*/ 0 h 10000"/>
              <a:gd name="connsiteX2" fmla="*/ 6967 w 10000"/>
              <a:gd name="connsiteY2" fmla="*/ 0 h 10000"/>
              <a:gd name="connsiteX3" fmla="*/ 10000 w 10000"/>
              <a:gd name="connsiteY3" fmla="*/ 0 h 10000"/>
              <a:gd name="connsiteX4" fmla="*/ 10000 w 10000"/>
              <a:gd name="connsiteY4" fmla="*/ 10000 h 10000"/>
              <a:gd name="connsiteX5" fmla="*/ 6867 w 10000"/>
              <a:gd name="connsiteY5" fmla="*/ 10000 h 10000"/>
              <a:gd name="connsiteX6" fmla="*/ 3533 w 10000"/>
              <a:gd name="connsiteY6" fmla="*/ 10000 h 10000"/>
              <a:gd name="connsiteX7" fmla="*/ 0 w 10000"/>
              <a:gd name="connsiteY7" fmla="*/ 10000 h 10000"/>
              <a:gd name="connsiteX8" fmla="*/ 0 w 10000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 fill="none" extrusionOk="0">
                <a:moveTo>
                  <a:pt x="0" y="0"/>
                </a:moveTo>
                <a:cubicBezTo>
                  <a:pt x="-3228" y="-20337"/>
                  <a:pt x="4169" y="12347"/>
                  <a:pt x="3533" y="0"/>
                </a:cubicBezTo>
                <a:cubicBezTo>
                  <a:pt x="5911" y="12340"/>
                  <a:pt x="5669" y="16431"/>
                  <a:pt x="6967" y="0"/>
                </a:cubicBezTo>
                <a:cubicBezTo>
                  <a:pt x="9016" y="7800"/>
                  <a:pt x="9171" y="11227"/>
                  <a:pt x="10000" y="0"/>
                </a:cubicBezTo>
                <a:cubicBezTo>
                  <a:pt x="10531" y="3025"/>
                  <a:pt x="10168" y="6788"/>
                  <a:pt x="10000" y="10000"/>
                </a:cubicBezTo>
                <a:cubicBezTo>
                  <a:pt x="6460" y="2659"/>
                  <a:pt x="5289" y="18508"/>
                  <a:pt x="6867" y="10000"/>
                </a:cubicBezTo>
                <a:cubicBezTo>
                  <a:pt x="1431" y="-5734"/>
                  <a:pt x="3771" y="-20860"/>
                  <a:pt x="3533" y="10000"/>
                </a:cubicBezTo>
                <a:cubicBezTo>
                  <a:pt x="2159" y="-5246"/>
                  <a:pt x="-4768" y="29007"/>
                  <a:pt x="0" y="10000"/>
                </a:cubicBezTo>
                <a:cubicBezTo>
                  <a:pt x="-44" y="6547"/>
                  <a:pt x="258" y="5100"/>
                  <a:pt x="0" y="0"/>
                </a:cubicBezTo>
                <a:close/>
              </a:path>
              <a:path w="10000" h="10000" stroke="0" extrusionOk="0">
                <a:moveTo>
                  <a:pt x="0" y="0"/>
                </a:moveTo>
                <a:cubicBezTo>
                  <a:pt x="1593" y="7649"/>
                  <a:pt x="2650" y="7508"/>
                  <a:pt x="3233" y="0"/>
                </a:cubicBezTo>
                <a:cubicBezTo>
                  <a:pt x="2262" y="10104"/>
                  <a:pt x="-202" y="-13725"/>
                  <a:pt x="6267" y="0"/>
                </a:cubicBezTo>
                <a:cubicBezTo>
                  <a:pt x="8885" y="28457"/>
                  <a:pt x="5988" y="13450"/>
                  <a:pt x="10000" y="0"/>
                </a:cubicBezTo>
                <a:cubicBezTo>
                  <a:pt x="10157" y="1895"/>
                  <a:pt x="9273" y="5449"/>
                  <a:pt x="10000" y="10000"/>
                </a:cubicBezTo>
                <a:cubicBezTo>
                  <a:pt x="9815" y="7659"/>
                  <a:pt x="8153" y="15298"/>
                  <a:pt x="6867" y="10000"/>
                </a:cubicBezTo>
                <a:cubicBezTo>
                  <a:pt x="5088" y="10012"/>
                  <a:pt x="3520" y="15590"/>
                  <a:pt x="3333" y="10000"/>
                </a:cubicBezTo>
                <a:cubicBezTo>
                  <a:pt x="5147" y="4416"/>
                  <a:pt x="656" y="-9665"/>
                  <a:pt x="0" y="10000"/>
                </a:cubicBezTo>
                <a:cubicBezTo>
                  <a:pt x="763" y="7489"/>
                  <a:pt x="-631" y="3670"/>
                  <a:pt x="0" y="0"/>
                </a:cubicBezTo>
                <a:close/>
              </a:path>
              <a:path w="10000" h="10000" fill="none" stroke="0" extrusionOk="0">
                <a:moveTo>
                  <a:pt x="0" y="0"/>
                </a:moveTo>
                <a:cubicBezTo>
                  <a:pt x="416" y="-22159"/>
                  <a:pt x="1778" y="1361"/>
                  <a:pt x="3533" y="0"/>
                </a:cubicBezTo>
                <a:cubicBezTo>
                  <a:pt x="5507" y="4376"/>
                  <a:pt x="6346" y="-5311"/>
                  <a:pt x="6967" y="0"/>
                </a:cubicBezTo>
                <a:cubicBezTo>
                  <a:pt x="7779" y="11081"/>
                  <a:pt x="8980" y="9863"/>
                  <a:pt x="10000" y="0"/>
                </a:cubicBezTo>
                <a:cubicBezTo>
                  <a:pt x="9640" y="3686"/>
                  <a:pt x="10178" y="8432"/>
                  <a:pt x="10000" y="10000"/>
                </a:cubicBezTo>
                <a:cubicBezTo>
                  <a:pt x="12786" y="2750"/>
                  <a:pt x="7052" y="22363"/>
                  <a:pt x="6867" y="10000"/>
                </a:cubicBezTo>
                <a:cubicBezTo>
                  <a:pt x="7029" y="-6078"/>
                  <a:pt x="4661" y="3182"/>
                  <a:pt x="3533" y="10000"/>
                </a:cubicBezTo>
                <a:cubicBezTo>
                  <a:pt x="7497" y="2249"/>
                  <a:pt x="6223" y="35227"/>
                  <a:pt x="0" y="10000"/>
                </a:cubicBezTo>
                <a:cubicBezTo>
                  <a:pt x="348" y="6753"/>
                  <a:pt x="181" y="5329"/>
                  <a:pt x="0" y="0"/>
                </a:cubicBezTo>
                <a:close/>
              </a:path>
              <a:path w="10000" h="10000" fill="none" stroke="0" extrusionOk="0">
                <a:moveTo>
                  <a:pt x="0" y="0"/>
                </a:moveTo>
                <a:cubicBezTo>
                  <a:pt x="570" y="-19137"/>
                  <a:pt x="904" y="9505"/>
                  <a:pt x="3533" y="0"/>
                </a:cubicBezTo>
                <a:cubicBezTo>
                  <a:pt x="5333" y="11214"/>
                  <a:pt x="5879" y="15463"/>
                  <a:pt x="6967" y="0"/>
                </a:cubicBezTo>
                <a:cubicBezTo>
                  <a:pt x="8352" y="6871"/>
                  <a:pt x="8637" y="11466"/>
                  <a:pt x="10000" y="0"/>
                </a:cubicBezTo>
                <a:cubicBezTo>
                  <a:pt x="9386" y="3468"/>
                  <a:pt x="10274" y="8032"/>
                  <a:pt x="10000" y="10000"/>
                </a:cubicBezTo>
                <a:cubicBezTo>
                  <a:pt x="10780" y="2345"/>
                  <a:pt x="9001" y="18395"/>
                  <a:pt x="6867" y="10000"/>
                </a:cubicBezTo>
                <a:cubicBezTo>
                  <a:pt x="6272" y="-4251"/>
                  <a:pt x="4653" y="-16103"/>
                  <a:pt x="3533" y="10000"/>
                </a:cubicBezTo>
                <a:cubicBezTo>
                  <a:pt x="-1711" y="-4674"/>
                  <a:pt x="396" y="22944"/>
                  <a:pt x="0" y="10000"/>
                </a:cubicBezTo>
                <a:cubicBezTo>
                  <a:pt x="299" y="6406"/>
                  <a:pt x="467" y="4748"/>
                  <a:pt x="0" y="0"/>
                </a:cubicBezTo>
                <a:close/>
              </a:path>
              <a:path w="10000" h="10000" fill="none" stroke="0" extrusionOk="0">
                <a:moveTo>
                  <a:pt x="0" y="0"/>
                </a:moveTo>
                <a:cubicBezTo>
                  <a:pt x="-3513" y="-20987"/>
                  <a:pt x="2864" y="12253"/>
                  <a:pt x="3533" y="0"/>
                </a:cubicBezTo>
                <a:cubicBezTo>
                  <a:pt x="6176" y="11581"/>
                  <a:pt x="5237" y="16128"/>
                  <a:pt x="6967" y="0"/>
                </a:cubicBezTo>
                <a:cubicBezTo>
                  <a:pt x="8290" y="8033"/>
                  <a:pt x="8914" y="11181"/>
                  <a:pt x="10000" y="0"/>
                </a:cubicBezTo>
                <a:cubicBezTo>
                  <a:pt x="9716" y="3258"/>
                  <a:pt x="10202" y="7272"/>
                  <a:pt x="10000" y="10000"/>
                </a:cubicBezTo>
                <a:cubicBezTo>
                  <a:pt x="8896" y="2480"/>
                  <a:pt x="6831" y="18816"/>
                  <a:pt x="6867" y="10000"/>
                </a:cubicBezTo>
                <a:cubicBezTo>
                  <a:pt x="3188" y="-5721"/>
                  <a:pt x="2095" y="-18277"/>
                  <a:pt x="3533" y="10000"/>
                </a:cubicBezTo>
                <a:cubicBezTo>
                  <a:pt x="1864" y="-3840"/>
                  <a:pt x="-2689" y="28208"/>
                  <a:pt x="0" y="10000"/>
                </a:cubicBezTo>
                <a:cubicBezTo>
                  <a:pt x="176" y="6612"/>
                  <a:pt x="372" y="501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000"/>
                      <a:gd name="connsiteY0" fmla="*/ 0 h 10000"/>
                      <a:gd name="connsiteX1" fmla="*/ 3533 w 10000"/>
                      <a:gd name="connsiteY1" fmla="*/ 0 h 10000"/>
                      <a:gd name="connsiteX2" fmla="*/ 6967 w 10000"/>
                      <a:gd name="connsiteY2" fmla="*/ 0 h 10000"/>
                      <a:gd name="connsiteX3" fmla="*/ 10000 w 10000"/>
                      <a:gd name="connsiteY3" fmla="*/ 0 h 10000"/>
                      <a:gd name="connsiteX4" fmla="*/ 10000 w 10000"/>
                      <a:gd name="connsiteY4" fmla="*/ 10000 h 10000"/>
                      <a:gd name="connsiteX5" fmla="*/ 6867 w 10000"/>
                      <a:gd name="connsiteY5" fmla="*/ 10000 h 10000"/>
                      <a:gd name="connsiteX6" fmla="*/ 3533 w 10000"/>
                      <a:gd name="connsiteY6" fmla="*/ 10000 h 10000"/>
                      <a:gd name="connsiteX7" fmla="*/ 0 w 10000"/>
                      <a:gd name="connsiteY7" fmla="*/ 10000 h 10000"/>
                      <a:gd name="connsiteX8" fmla="*/ 0 w 10000"/>
                      <a:gd name="connsiteY8" fmla="*/ 0 h 10000"/>
                      <a:gd name="connsiteX0" fmla="*/ 0 w 10000"/>
                      <a:gd name="connsiteY0" fmla="*/ 0 h 10000"/>
                      <a:gd name="connsiteX1" fmla="*/ 3233 w 10000"/>
                      <a:gd name="connsiteY1" fmla="*/ 0 h 10000"/>
                      <a:gd name="connsiteX2" fmla="*/ 6267 w 10000"/>
                      <a:gd name="connsiteY2" fmla="*/ 0 h 10000"/>
                      <a:gd name="connsiteX3" fmla="*/ 10000 w 10000"/>
                      <a:gd name="connsiteY3" fmla="*/ 0 h 10000"/>
                      <a:gd name="connsiteX4" fmla="*/ 10000 w 10000"/>
                      <a:gd name="connsiteY4" fmla="*/ 10000 h 10000"/>
                      <a:gd name="connsiteX5" fmla="*/ 6867 w 10000"/>
                      <a:gd name="connsiteY5" fmla="*/ 10000 h 10000"/>
                      <a:gd name="connsiteX6" fmla="*/ 3333 w 10000"/>
                      <a:gd name="connsiteY6" fmla="*/ 10000 h 10000"/>
                      <a:gd name="connsiteX7" fmla="*/ 0 w 10000"/>
                      <a:gd name="connsiteY7" fmla="*/ 10000 h 10000"/>
                      <a:gd name="connsiteX8" fmla="*/ 0 w 10000"/>
                      <a:gd name="connsiteY8" fmla="*/ 0 h 10000"/>
                      <a:gd name="connsiteX0" fmla="*/ 0 w 10000"/>
                      <a:gd name="connsiteY0" fmla="*/ 0 h 10000"/>
                      <a:gd name="connsiteX1" fmla="*/ 3533 w 10000"/>
                      <a:gd name="connsiteY1" fmla="*/ 0 h 10000"/>
                      <a:gd name="connsiteX2" fmla="*/ 6967 w 10000"/>
                      <a:gd name="connsiteY2" fmla="*/ 0 h 10000"/>
                      <a:gd name="connsiteX3" fmla="*/ 10000 w 10000"/>
                      <a:gd name="connsiteY3" fmla="*/ 0 h 10000"/>
                      <a:gd name="connsiteX4" fmla="*/ 10000 w 10000"/>
                      <a:gd name="connsiteY4" fmla="*/ 10000 h 10000"/>
                      <a:gd name="connsiteX5" fmla="*/ 6867 w 10000"/>
                      <a:gd name="connsiteY5" fmla="*/ 10000 h 10000"/>
                      <a:gd name="connsiteX6" fmla="*/ 3533 w 10000"/>
                      <a:gd name="connsiteY6" fmla="*/ 10000 h 10000"/>
                      <a:gd name="connsiteX7" fmla="*/ 0 w 10000"/>
                      <a:gd name="connsiteY7" fmla="*/ 10000 h 10000"/>
                      <a:gd name="connsiteX8" fmla="*/ 0 w 10000"/>
                      <a:gd name="connsiteY8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000" h="10000" fill="none" extrusionOk="0">
                        <a:moveTo>
                          <a:pt x="0" y="0"/>
                        </a:moveTo>
                        <a:cubicBezTo>
                          <a:pt x="-2185" y="-20167"/>
                          <a:pt x="3680" y="11948"/>
                          <a:pt x="3533" y="0"/>
                        </a:cubicBezTo>
                        <a:cubicBezTo>
                          <a:pt x="5273" y="11392"/>
                          <a:pt x="5639" y="16116"/>
                          <a:pt x="6967" y="0"/>
                        </a:cubicBezTo>
                        <a:cubicBezTo>
                          <a:pt x="8827" y="7509"/>
                          <a:pt x="8954" y="10963"/>
                          <a:pt x="10000" y="0"/>
                        </a:cubicBezTo>
                        <a:cubicBezTo>
                          <a:pt x="10054" y="3444"/>
                          <a:pt x="10078" y="7213"/>
                          <a:pt x="10000" y="10000"/>
                        </a:cubicBezTo>
                        <a:cubicBezTo>
                          <a:pt x="8114" y="2388"/>
                          <a:pt x="6556" y="19383"/>
                          <a:pt x="6867" y="10000"/>
                        </a:cubicBezTo>
                        <a:cubicBezTo>
                          <a:pt x="4548" y="-5512"/>
                          <a:pt x="4108" y="-20172"/>
                          <a:pt x="3533" y="10000"/>
                        </a:cubicBezTo>
                        <a:cubicBezTo>
                          <a:pt x="1976" y="-2776"/>
                          <a:pt x="-2174" y="27493"/>
                          <a:pt x="0" y="10000"/>
                        </a:cubicBezTo>
                        <a:cubicBezTo>
                          <a:pt x="-19" y="6504"/>
                          <a:pt x="36" y="4936"/>
                          <a:pt x="0" y="0"/>
                        </a:cubicBezTo>
                        <a:close/>
                      </a:path>
                      <a:path w="10000" h="10000" stroke="0" extrusionOk="0">
                        <a:moveTo>
                          <a:pt x="0" y="0"/>
                        </a:moveTo>
                        <a:cubicBezTo>
                          <a:pt x="1598" y="7540"/>
                          <a:pt x="2624" y="7524"/>
                          <a:pt x="3233" y="0"/>
                        </a:cubicBezTo>
                        <a:cubicBezTo>
                          <a:pt x="2715" y="9386"/>
                          <a:pt x="1891" y="-13837"/>
                          <a:pt x="6267" y="0"/>
                        </a:cubicBezTo>
                        <a:cubicBezTo>
                          <a:pt x="7612" y="25937"/>
                          <a:pt x="7140" y="12843"/>
                          <a:pt x="10000" y="0"/>
                        </a:cubicBezTo>
                        <a:cubicBezTo>
                          <a:pt x="10037" y="2580"/>
                          <a:pt x="9624" y="5470"/>
                          <a:pt x="10000" y="10000"/>
                        </a:cubicBezTo>
                        <a:cubicBezTo>
                          <a:pt x="9369" y="7276"/>
                          <a:pt x="8216" y="15106"/>
                          <a:pt x="6867" y="10000"/>
                        </a:cubicBezTo>
                        <a:cubicBezTo>
                          <a:pt x="5179" y="9831"/>
                          <a:pt x="4047" y="16291"/>
                          <a:pt x="3333" y="10000"/>
                        </a:cubicBezTo>
                        <a:cubicBezTo>
                          <a:pt x="2986" y="3740"/>
                          <a:pt x="767" y="-7372"/>
                          <a:pt x="0" y="10000"/>
                        </a:cubicBezTo>
                        <a:cubicBezTo>
                          <a:pt x="128" y="7089"/>
                          <a:pt x="-96" y="3554"/>
                          <a:pt x="0" y="0"/>
                        </a:cubicBezTo>
                        <a:close/>
                      </a:path>
                      <a:path w="10000" h="10000" fill="none" stroke="0" extrusionOk="0">
                        <a:moveTo>
                          <a:pt x="0" y="0"/>
                        </a:moveTo>
                        <a:cubicBezTo>
                          <a:pt x="542" y="-22551"/>
                          <a:pt x="1960" y="1935"/>
                          <a:pt x="3533" y="0"/>
                        </a:cubicBezTo>
                        <a:cubicBezTo>
                          <a:pt x="5221" y="4592"/>
                          <a:pt x="5899" y="-4534"/>
                          <a:pt x="6967" y="0"/>
                        </a:cubicBezTo>
                        <a:cubicBezTo>
                          <a:pt x="8135" y="11218"/>
                          <a:pt x="8926" y="9917"/>
                          <a:pt x="10000" y="0"/>
                        </a:cubicBezTo>
                        <a:cubicBezTo>
                          <a:pt x="9935" y="3522"/>
                          <a:pt x="10044" y="8069"/>
                          <a:pt x="10000" y="10000"/>
                        </a:cubicBezTo>
                        <a:cubicBezTo>
                          <a:pt x="11061" y="3093"/>
                          <a:pt x="7554" y="20484"/>
                          <a:pt x="6867" y="10000"/>
                        </a:cubicBezTo>
                        <a:cubicBezTo>
                          <a:pt x="6037" y="-6362"/>
                          <a:pt x="4804" y="3648"/>
                          <a:pt x="3533" y="10000"/>
                        </a:cubicBezTo>
                        <a:cubicBezTo>
                          <a:pt x="3751" y="2131"/>
                          <a:pt x="3543" y="32451"/>
                          <a:pt x="0" y="10000"/>
                        </a:cubicBezTo>
                        <a:cubicBezTo>
                          <a:pt x="183" y="6595"/>
                          <a:pt x="123" y="5188"/>
                          <a:pt x="0" y="0"/>
                        </a:cubicBezTo>
                        <a:close/>
                      </a:path>
                      <a:path w="10000" h="10000" fill="none" stroke="0" extrusionOk="0">
                        <a:moveTo>
                          <a:pt x="0" y="0"/>
                        </a:moveTo>
                        <a:cubicBezTo>
                          <a:pt x="-849" y="-20541"/>
                          <a:pt x="2011" y="10987"/>
                          <a:pt x="3533" y="0"/>
                        </a:cubicBezTo>
                        <a:cubicBezTo>
                          <a:pt x="5568" y="10982"/>
                          <a:pt x="5357" y="15347"/>
                          <a:pt x="6967" y="0"/>
                        </a:cubicBezTo>
                        <a:cubicBezTo>
                          <a:pt x="8001" y="7247"/>
                          <a:pt x="8690" y="11560"/>
                          <a:pt x="10000" y="0"/>
                        </a:cubicBezTo>
                        <a:cubicBezTo>
                          <a:pt x="9691" y="3327"/>
                          <a:pt x="10252" y="7697"/>
                          <a:pt x="10000" y="10000"/>
                        </a:cubicBezTo>
                        <a:cubicBezTo>
                          <a:pt x="11011" y="2609"/>
                          <a:pt x="8261" y="19196"/>
                          <a:pt x="6867" y="10000"/>
                        </a:cubicBezTo>
                        <a:cubicBezTo>
                          <a:pt x="5251" y="-5505"/>
                          <a:pt x="3125" y="-16364"/>
                          <a:pt x="3533" y="10000"/>
                        </a:cubicBezTo>
                        <a:cubicBezTo>
                          <a:pt x="1545" y="-5865"/>
                          <a:pt x="491" y="26213"/>
                          <a:pt x="0" y="10000"/>
                        </a:cubicBezTo>
                        <a:cubicBezTo>
                          <a:pt x="278" y="6621"/>
                          <a:pt x="381" y="5003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Marcador de contenido 3" descr="Icono&#10;&#10;Descripción generada automáticamente">
            <a:extLst>
              <a:ext uri="{FF2B5EF4-FFF2-40B4-BE49-F238E27FC236}">
                <a16:creationId xmlns:a16="http://schemas.microsoft.com/office/drawing/2014/main" id="{AC8D3493-BEB0-81A2-1C82-03C2609B8A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25" y="244711"/>
            <a:ext cx="2441829" cy="1932636"/>
          </a:xfrm>
          <a:prstGeom prst="rect">
            <a:avLst/>
          </a:prstGeom>
        </p:spPr>
      </p:pic>
      <p:graphicFrame>
        <p:nvGraphicFramePr>
          <p:cNvPr id="5" name="Tabla 5">
            <a:extLst>
              <a:ext uri="{FF2B5EF4-FFF2-40B4-BE49-F238E27FC236}">
                <a16:creationId xmlns:a16="http://schemas.microsoft.com/office/drawing/2014/main" id="{E274AC0F-F579-0AE0-1033-5572E63B8E5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94860752"/>
              </p:ext>
            </p:extLst>
          </p:nvPr>
        </p:nvGraphicFramePr>
        <p:xfrm>
          <a:off x="395537" y="3024280"/>
          <a:ext cx="8469892" cy="1740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998">
                  <a:extLst>
                    <a:ext uri="{9D8B030D-6E8A-4147-A177-3AD203B41FA5}">
                      <a16:colId xmlns:a16="http://schemas.microsoft.com/office/drawing/2014/main" val="120778067"/>
                    </a:ext>
                  </a:extLst>
                </a:gridCol>
                <a:gridCol w="2117359">
                  <a:extLst>
                    <a:ext uri="{9D8B030D-6E8A-4147-A177-3AD203B41FA5}">
                      <a16:colId xmlns:a16="http://schemas.microsoft.com/office/drawing/2014/main" val="326282775"/>
                    </a:ext>
                  </a:extLst>
                </a:gridCol>
                <a:gridCol w="1848483">
                  <a:extLst>
                    <a:ext uri="{9D8B030D-6E8A-4147-A177-3AD203B41FA5}">
                      <a16:colId xmlns:a16="http://schemas.microsoft.com/office/drawing/2014/main" val="1947054814"/>
                    </a:ext>
                  </a:extLst>
                </a:gridCol>
                <a:gridCol w="2196052">
                  <a:extLst>
                    <a:ext uri="{9D8B030D-6E8A-4147-A177-3AD203B41FA5}">
                      <a16:colId xmlns:a16="http://schemas.microsoft.com/office/drawing/2014/main" val="2572267540"/>
                    </a:ext>
                  </a:extLst>
                </a:gridCol>
              </a:tblGrid>
              <a:tr h="537992"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all" spc="150" dirty="0">
                          <a:solidFill>
                            <a:srgbClr val="FB9711"/>
                          </a:solidFill>
                        </a:rPr>
                        <a:t>Registro de participantes</a:t>
                      </a:r>
                    </a:p>
                  </a:txBody>
                  <a:tcPr marL="54089" marR="54089" marT="54089" marB="540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all" spc="150" dirty="0">
                          <a:solidFill>
                            <a:srgbClr val="FB9711"/>
                          </a:solidFill>
                        </a:rPr>
                        <a:t>Éxitos</a:t>
                      </a:r>
                    </a:p>
                  </a:txBody>
                  <a:tcPr marL="54089" marR="54089" marT="54089" marB="540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all" spc="150" dirty="0">
                          <a:solidFill>
                            <a:srgbClr val="FB9711"/>
                          </a:solidFill>
                        </a:rPr>
                        <a:t>Desglose Éxitos</a:t>
                      </a:r>
                    </a:p>
                  </a:txBody>
                  <a:tcPr marL="54089" marR="54089" marT="54089" marB="540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all" spc="150">
                          <a:solidFill>
                            <a:srgbClr val="FB9711"/>
                          </a:solidFill>
                        </a:rPr>
                        <a:t>Actividades</a:t>
                      </a:r>
                    </a:p>
                  </a:txBody>
                  <a:tcPr marL="54089" marR="54089" marT="54089" marB="54089"/>
                </a:tc>
                <a:extLst>
                  <a:ext uri="{0D108BD9-81ED-4DB2-BD59-A6C34878D82A}">
                    <a16:rowId xmlns:a16="http://schemas.microsoft.com/office/drawing/2014/main" val="2885188647"/>
                  </a:ext>
                </a:extLst>
              </a:tr>
              <a:tr h="537992"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non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Requeridos 397</a:t>
                      </a:r>
                    </a:p>
                  </a:txBody>
                  <a:tcPr marL="54089" marR="54089" marT="54089" marB="540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none" spc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Requeridos 129</a:t>
                      </a:r>
                    </a:p>
                  </a:txBody>
                  <a:tcPr marL="54089" marR="54089" marT="54089" marB="540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u="sng" cap="non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Empleo </a:t>
                      </a:r>
                    </a:p>
                    <a:p>
                      <a:pPr algn="ctr"/>
                      <a:r>
                        <a:rPr lang="es-ES" sz="2000" b="1" cap="non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 hombres</a:t>
                      </a:r>
                    </a:p>
                    <a:p>
                      <a:pPr algn="ctr"/>
                      <a:r>
                        <a:rPr lang="es-ES" sz="2000" b="1" cap="non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57 mujeres</a:t>
                      </a:r>
                    </a:p>
                  </a:txBody>
                  <a:tcPr marL="54089" marR="54089" marT="54089" marB="540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cap="none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Planificadas 505</a:t>
                      </a:r>
                    </a:p>
                  </a:txBody>
                  <a:tcPr marL="54089" marR="54089" marT="54089" marB="54089"/>
                </a:tc>
                <a:extLst>
                  <a:ext uri="{0D108BD9-81ED-4DB2-BD59-A6C34878D82A}">
                    <a16:rowId xmlns:a16="http://schemas.microsoft.com/office/drawing/2014/main" val="2407821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596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6400" y="787400"/>
            <a:ext cx="5359399" cy="7789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Impacto Covid-19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3EA341F7-AFB3-5A43-11D9-1B804D76A91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11918680"/>
              </p:ext>
            </p:extLst>
          </p:nvPr>
        </p:nvGraphicFramePr>
        <p:xfrm>
          <a:off x="212632" y="2041744"/>
          <a:ext cx="5799528" cy="4549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Marcador de contenido 5" descr="Escaleras interiores de madera que suben">
            <a:extLst>
              <a:ext uri="{FF2B5EF4-FFF2-40B4-BE49-F238E27FC236}">
                <a16:creationId xmlns:a16="http://schemas.microsoft.com/office/drawing/2014/main" id="{54C73CBA-47B4-7ED1-3658-F6F62562124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7" r="25182"/>
          <a:stretch/>
        </p:blipFill>
        <p:spPr>
          <a:xfrm>
            <a:off x="6172198" y="10"/>
            <a:ext cx="2971801" cy="68579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3015275-9271-FD7C-9CC1-510FF7FA9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4149" y="640080"/>
            <a:ext cx="3147699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700"/>
              <a:t>Perspectiva de Género y uso del lenguaje inclusivo</a:t>
            </a:r>
          </a:p>
        </p:txBody>
      </p:sp>
      <p:pic>
        <p:nvPicPr>
          <p:cNvPr id="5" name="Marcador de contenido 4" descr="Concepto de igualdad de género">
            <a:extLst>
              <a:ext uri="{FF2B5EF4-FFF2-40B4-BE49-F238E27FC236}">
                <a16:creationId xmlns:a16="http://schemas.microsoft.com/office/drawing/2014/main" id="{221469D1-DFB3-A93B-D368-0535C4CFC8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4" r="19057" b="3"/>
          <a:stretch/>
        </p:blipFill>
        <p:spPr>
          <a:xfrm>
            <a:off x="650018" y="1216968"/>
            <a:ext cx="4062196" cy="4424065"/>
          </a:xfrm>
          <a:custGeom>
            <a:avLst/>
            <a:gdLst/>
            <a:ahLst/>
            <a:cxnLst/>
            <a:rect l="l" t="t" r="r" b="b"/>
            <a:pathLst>
              <a:path w="5531320" h="4424065">
                <a:moveTo>
                  <a:pt x="4292328" y="3931444"/>
                </a:moveTo>
                <a:cubicBezTo>
                  <a:pt x="3830135" y="4131325"/>
                  <a:pt x="3346708" y="4259111"/>
                  <a:pt x="2855653" y="4364392"/>
                </a:cubicBezTo>
                <a:lnTo>
                  <a:pt x="2855525" y="4364392"/>
                </a:lnTo>
                <a:cubicBezTo>
                  <a:pt x="3386634" y="4394018"/>
                  <a:pt x="3853531" y="4210158"/>
                  <a:pt x="4292328" y="3931444"/>
                </a:cubicBezTo>
                <a:close/>
                <a:moveTo>
                  <a:pt x="4302118" y="3923561"/>
                </a:moveTo>
                <a:lnTo>
                  <a:pt x="4301102" y="3924959"/>
                </a:lnTo>
                <a:lnTo>
                  <a:pt x="4302881" y="3924959"/>
                </a:lnTo>
                <a:close/>
                <a:moveTo>
                  <a:pt x="3885572" y="334733"/>
                </a:moveTo>
                <a:cubicBezTo>
                  <a:pt x="4046889" y="406840"/>
                  <a:pt x="4203653" y="488713"/>
                  <a:pt x="4355013" y="579880"/>
                </a:cubicBezTo>
                <a:cubicBezTo>
                  <a:pt x="4662082" y="768063"/>
                  <a:pt x="4933803" y="995790"/>
                  <a:pt x="5144619" y="1290779"/>
                </a:cubicBezTo>
                <a:cubicBezTo>
                  <a:pt x="5314365" y="1528042"/>
                  <a:pt x="5426258" y="1789591"/>
                  <a:pt x="5468598" y="2088522"/>
                </a:cubicBezTo>
                <a:cubicBezTo>
                  <a:pt x="5479330" y="2001424"/>
                  <a:pt x="5480182" y="1913385"/>
                  <a:pt x="5471141" y="1826083"/>
                </a:cubicBezTo>
                <a:cubicBezTo>
                  <a:pt x="5455337" y="1662962"/>
                  <a:pt x="5406307" y="1504799"/>
                  <a:pt x="5327080" y="1361348"/>
                </a:cubicBezTo>
                <a:cubicBezTo>
                  <a:pt x="5206160" y="1140233"/>
                  <a:pt x="5033362" y="965782"/>
                  <a:pt x="4833354" y="816507"/>
                </a:cubicBezTo>
                <a:cubicBezTo>
                  <a:pt x="4597235" y="640276"/>
                  <a:pt x="4336322" y="509438"/>
                  <a:pt x="4063457" y="400724"/>
                </a:cubicBezTo>
                <a:cubicBezTo>
                  <a:pt x="4033360" y="388607"/>
                  <a:pt x="4003060" y="376909"/>
                  <a:pt x="3972544" y="365631"/>
                </a:cubicBezTo>
                <a:cubicBezTo>
                  <a:pt x="3943680" y="354950"/>
                  <a:pt x="3914563" y="345033"/>
                  <a:pt x="3885572" y="334733"/>
                </a:cubicBezTo>
                <a:close/>
                <a:moveTo>
                  <a:pt x="3865737" y="329520"/>
                </a:moveTo>
                <a:cubicBezTo>
                  <a:pt x="3865737" y="329520"/>
                  <a:pt x="3865737" y="330410"/>
                  <a:pt x="3866500" y="330537"/>
                </a:cubicBezTo>
                <a:lnTo>
                  <a:pt x="3869806" y="330156"/>
                </a:lnTo>
                <a:close/>
                <a:moveTo>
                  <a:pt x="2219772" y="85645"/>
                </a:moveTo>
                <a:cubicBezTo>
                  <a:pt x="2206943" y="84005"/>
                  <a:pt x="2193910" y="85264"/>
                  <a:pt x="2181627" y="89333"/>
                </a:cubicBezTo>
                <a:cubicBezTo>
                  <a:pt x="1932920" y="125113"/>
                  <a:pt x="1690800" y="197118"/>
                  <a:pt x="1462972" y="303073"/>
                </a:cubicBezTo>
                <a:cubicBezTo>
                  <a:pt x="971789" y="529528"/>
                  <a:pt x="578130" y="865460"/>
                  <a:pt x="308698" y="1338461"/>
                </a:cubicBezTo>
                <a:cubicBezTo>
                  <a:pt x="180225" y="1561852"/>
                  <a:pt x="97653" y="1808638"/>
                  <a:pt x="65840" y="2064364"/>
                </a:cubicBezTo>
                <a:cubicBezTo>
                  <a:pt x="71943" y="2050505"/>
                  <a:pt x="77284" y="2036391"/>
                  <a:pt x="82115" y="2022150"/>
                </a:cubicBezTo>
                <a:cubicBezTo>
                  <a:pt x="170104" y="1763653"/>
                  <a:pt x="279580" y="1515073"/>
                  <a:pt x="423261" y="1282260"/>
                </a:cubicBezTo>
                <a:cubicBezTo>
                  <a:pt x="630770" y="945565"/>
                  <a:pt x="895371" y="664944"/>
                  <a:pt x="1231812" y="454001"/>
                </a:cubicBezTo>
                <a:cubicBezTo>
                  <a:pt x="1535193" y="263783"/>
                  <a:pt x="1866802" y="149729"/>
                  <a:pt x="2219772" y="85645"/>
                </a:cubicBezTo>
                <a:close/>
                <a:moveTo>
                  <a:pt x="2612541" y="836"/>
                </a:moveTo>
                <a:cubicBezTo>
                  <a:pt x="2715914" y="-4250"/>
                  <a:pt x="2831240" y="14695"/>
                  <a:pt x="2946311" y="35548"/>
                </a:cubicBezTo>
                <a:cubicBezTo>
                  <a:pt x="3291652" y="98106"/>
                  <a:pt x="3631144" y="182915"/>
                  <a:pt x="3961100" y="303581"/>
                </a:cubicBezTo>
                <a:cubicBezTo>
                  <a:pt x="4278341" y="419543"/>
                  <a:pt x="4581341" y="563350"/>
                  <a:pt x="4854588" y="764502"/>
                </a:cubicBezTo>
                <a:cubicBezTo>
                  <a:pt x="5067438" y="921152"/>
                  <a:pt x="5250408" y="1105521"/>
                  <a:pt x="5377813" y="1339732"/>
                </a:cubicBezTo>
                <a:cubicBezTo>
                  <a:pt x="5459812" y="1489986"/>
                  <a:pt x="5510304" y="1655396"/>
                  <a:pt x="5526198" y="1825829"/>
                </a:cubicBezTo>
                <a:cubicBezTo>
                  <a:pt x="5538277" y="1951327"/>
                  <a:pt x="5527342" y="2074917"/>
                  <a:pt x="5510558" y="2199398"/>
                </a:cubicBezTo>
                <a:cubicBezTo>
                  <a:pt x="5502967" y="2266991"/>
                  <a:pt x="5502713" y="2335195"/>
                  <a:pt x="5509796" y="2402839"/>
                </a:cubicBezTo>
                <a:cubicBezTo>
                  <a:pt x="5534208" y="2664197"/>
                  <a:pt x="5468472" y="2926051"/>
                  <a:pt x="5323520" y="3144890"/>
                </a:cubicBezTo>
                <a:cubicBezTo>
                  <a:pt x="5201340" y="3332234"/>
                  <a:pt x="5041042" y="3491719"/>
                  <a:pt x="4853062" y="3612932"/>
                </a:cubicBezTo>
                <a:cubicBezTo>
                  <a:pt x="4671110" y="3732072"/>
                  <a:pt x="4498566" y="3864563"/>
                  <a:pt x="4316359" y="3982940"/>
                </a:cubicBezTo>
                <a:cubicBezTo>
                  <a:pt x="4019717" y="4175573"/>
                  <a:pt x="3701077" y="4317347"/>
                  <a:pt x="3352557" y="4386771"/>
                </a:cubicBezTo>
                <a:cubicBezTo>
                  <a:pt x="3160954" y="4425590"/>
                  <a:pt x="2964456" y="4434173"/>
                  <a:pt x="2770207" y="4412201"/>
                </a:cubicBezTo>
                <a:cubicBezTo>
                  <a:pt x="2685525" y="4402537"/>
                  <a:pt x="2599953" y="4402410"/>
                  <a:pt x="2514889" y="4393637"/>
                </a:cubicBezTo>
                <a:cubicBezTo>
                  <a:pt x="2307137" y="4370851"/>
                  <a:pt x="2102209" y="4327277"/>
                  <a:pt x="1903167" y="4263562"/>
                </a:cubicBezTo>
                <a:cubicBezTo>
                  <a:pt x="1560623" y="4156119"/>
                  <a:pt x="1238932" y="4006972"/>
                  <a:pt x="948393" y="3794249"/>
                </a:cubicBezTo>
                <a:cubicBezTo>
                  <a:pt x="647554" y="3573897"/>
                  <a:pt x="396813" y="3308660"/>
                  <a:pt x="223634" y="2975526"/>
                </a:cubicBezTo>
                <a:cubicBezTo>
                  <a:pt x="129454" y="2796370"/>
                  <a:pt x="67150" y="2602198"/>
                  <a:pt x="39520" y="2401695"/>
                </a:cubicBezTo>
                <a:cubicBezTo>
                  <a:pt x="34510" y="2367555"/>
                  <a:pt x="26729" y="2333872"/>
                  <a:pt x="16252" y="2300991"/>
                </a:cubicBezTo>
                <a:cubicBezTo>
                  <a:pt x="-9179" y="2218598"/>
                  <a:pt x="-24" y="2135695"/>
                  <a:pt x="11801" y="2053556"/>
                </a:cubicBezTo>
                <a:cubicBezTo>
                  <a:pt x="93686" y="1480615"/>
                  <a:pt x="377868" y="1021983"/>
                  <a:pt x="812850" y="651084"/>
                </a:cubicBezTo>
                <a:cubicBezTo>
                  <a:pt x="1176755" y="340201"/>
                  <a:pt x="1598260" y="146042"/>
                  <a:pt x="2066810" y="52586"/>
                </a:cubicBezTo>
                <a:cubicBezTo>
                  <a:pt x="2154544" y="35039"/>
                  <a:pt x="2243041" y="23087"/>
                  <a:pt x="2332046" y="14441"/>
                </a:cubicBezTo>
                <a:cubicBezTo>
                  <a:pt x="2421052" y="5794"/>
                  <a:pt x="2508913" y="2107"/>
                  <a:pt x="2612541" y="836"/>
                </a:cubicBezTo>
                <a:close/>
              </a:path>
            </a:pathLst>
          </a:custGeom>
        </p:spPr>
      </p:pic>
      <p:sp>
        <p:nvSpPr>
          <p:cNvPr id="30" name="sketchy line">
            <a:extLst>
              <a:ext uri="{FF2B5EF4-FFF2-40B4-BE49-F238E27FC236}">
                <a16:creationId xmlns:a16="http://schemas.microsoft.com/office/drawing/2014/main" id="{3F9B0603-37C5-4312-AE4D-A3D015475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14149" y="4409267"/>
            <a:ext cx="2606040" cy="18288"/>
          </a:xfrm>
          <a:custGeom>
            <a:avLst/>
            <a:gdLst>
              <a:gd name="connsiteX0" fmla="*/ 0 w 2606040"/>
              <a:gd name="connsiteY0" fmla="*/ 0 h 18288"/>
              <a:gd name="connsiteX1" fmla="*/ 625450 w 2606040"/>
              <a:gd name="connsiteY1" fmla="*/ 0 h 18288"/>
              <a:gd name="connsiteX2" fmla="*/ 1224839 w 2606040"/>
              <a:gd name="connsiteY2" fmla="*/ 0 h 18288"/>
              <a:gd name="connsiteX3" fmla="*/ 1824228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02409 w 2606040"/>
              <a:gd name="connsiteY6" fmla="*/ 18288 h 18288"/>
              <a:gd name="connsiteX7" fmla="*/ 1276960 w 2606040"/>
              <a:gd name="connsiteY7" fmla="*/ 18288 h 18288"/>
              <a:gd name="connsiteX8" fmla="*/ 67757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  <a:gd name="connsiteX0" fmla="*/ 0 w 2606040"/>
              <a:gd name="connsiteY0" fmla="*/ 0 h 18288"/>
              <a:gd name="connsiteX1" fmla="*/ 599389 w 2606040"/>
              <a:gd name="connsiteY1" fmla="*/ 0 h 18288"/>
              <a:gd name="connsiteX2" fmla="*/ 1303020 w 2606040"/>
              <a:gd name="connsiteY2" fmla="*/ 0 h 18288"/>
              <a:gd name="connsiteX3" fmla="*/ 1876349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80590 w 2606040"/>
              <a:gd name="connsiteY6" fmla="*/ 18288 h 18288"/>
              <a:gd name="connsiteX7" fmla="*/ 1276960 w 2606040"/>
              <a:gd name="connsiteY7" fmla="*/ 18288 h 18288"/>
              <a:gd name="connsiteX8" fmla="*/ 65151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8288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6645" y="4461"/>
                  <a:pt x="2607031" y="13181"/>
                  <a:pt x="2606040" y="18288"/>
                </a:cubicBezTo>
                <a:cubicBezTo>
                  <a:pt x="2260204" y="29342"/>
                  <a:pt x="2175708" y="5614"/>
                  <a:pt x="1902409" y="18288"/>
                </a:cubicBezTo>
                <a:cubicBezTo>
                  <a:pt x="1638502" y="41064"/>
                  <a:pt x="1460923" y="-16269"/>
                  <a:pt x="1276960" y="18288"/>
                </a:cubicBezTo>
                <a:cubicBezTo>
                  <a:pt x="1057717" y="14361"/>
                  <a:pt x="867956" y="2320"/>
                  <a:pt x="677570" y="18288"/>
                </a:cubicBezTo>
                <a:cubicBezTo>
                  <a:pt x="457951" y="33373"/>
                  <a:pt x="189752" y="55388"/>
                  <a:pt x="0" y="18288"/>
                </a:cubicBezTo>
                <a:cubicBezTo>
                  <a:pt x="1586" y="13022"/>
                  <a:pt x="-95" y="4569"/>
                  <a:pt x="0" y="0"/>
                </a:cubicBezTo>
                <a:close/>
              </a:path>
              <a:path w="2606040" h="18288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6314" y="8448"/>
                  <a:pt x="2606550" y="14527"/>
                  <a:pt x="2606040" y="18288"/>
                </a:cubicBezTo>
                <a:cubicBezTo>
                  <a:pt x="2344840" y="2643"/>
                  <a:pt x="2192043" y="7399"/>
                  <a:pt x="1980590" y="18288"/>
                </a:cubicBezTo>
                <a:cubicBezTo>
                  <a:pt x="1783984" y="-9745"/>
                  <a:pt x="1487673" y="45908"/>
                  <a:pt x="1276960" y="18288"/>
                </a:cubicBezTo>
                <a:cubicBezTo>
                  <a:pt x="1088134" y="-41257"/>
                  <a:pt x="877974" y="49968"/>
                  <a:pt x="651510" y="18288"/>
                </a:cubicBezTo>
                <a:cubicBezTo>
                  <a:pt x="430798" y="-27764"/>
                  <a:pt x="132889" y="-33467"/>
                  <a:pt x="0" y="18288"/>
                </a:cubicBezTo>
                <a:cubicBezTo>
                  <a:pt x="212" y="10845"/>
                  <a:pt x="-833" y="6193"/>
                  <a:pt x="0" y="0"/>
                </a:cubicBezTo>
                <a:close/>
              </a:path>
              <a:path w="2606040" h="18288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6166" y="3680"/>
                  <a:pt x="2606905" y="11461"/>
                  <a:pt x="2606040" y="18288"/>
                </a:cubicBezTo>
                <a:cubicBezTo>
                  <a:pt x="2234648" y="26976"/>
                  <a:pt x="2180202" y="-10361"/>
                  <a:pt x="1902409" y="18288"/>
                </a:cubicBezTo>
                <a:cubicBezTo>
                  <a:pt x="1635562" y="47194"/>
                  <a:pt x="1477339" y="4794"/>
                  <a:pt x="1276960" y="18288"/>
                </a:cubicBezTo>
                <a:cubicBezTo>
                  <a:pt x="1058094" y="66922"/>
                  <a:pt x="904206" y="-20636"/>
                  <a:pt x="677570" y="18288"/>
                </a:cubicBezTo>
                <a:cubicBezTo>
                  <a:pt x="485746" y="14713"/>
                  <a:pt x="195925" y="33005"/>
                  <a:pt x="0" y="18288"/>
                </a:cubicBezTo>
                <a:cubicBezTo>
                  <a:pt x="1168" y="12774"/>
                  <a:pt x="-229" y="374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custGeom>
                    <a:avLst/>
                    <a:gdLst>
                      <a:gd name="connsiteX0" fmla="*/ 0 w 2606040"/>
                      <a:gd name="connsiteY0" fmla="*/ 0 h 18288"/>
                      <a:gd name="connsiteX1" fmla="*/ 625450 w 2606040"/>
                      <a:gd name="connsiteY1" fmla="*/ 0 h 18288"/>
                      <a:gd name="connsiteX2" fmla="*/ 1224839 w 2606040"/>
                      <a:gd name="connsiteY2" fmla="*/ 0 h 18288"/>
                      <a:gd name="connsiteX3" fmla="*/ 1824228 w 2606040"/>
                      <a:gd name="connsiteY3" fmla="*/ 0 h 18288"/>
                      <a:gd name="connsiteX4" fmla="*/ 2606040 w 2606040"/>
                      <a:gd name="connsiteY4" fmla="*/ 0 h 18288"/>
                      <a:gd name="connsiteX5" fmla="*/ 2606040 w 2606040"/>
                      <a:gd name="connsiteY5" fmla="*/ 18288 h 18288"/>
                      <a:gd name="connsiteX6" fmla="*/ 1902409 w 2606040"/>
                      <a:gd name="connsiteY6" fmla="*/ 18288 h 18288"/>
                      <a:gd name="connsiteX7" fmla="*/ 1276960 w 2606040"/>
                      <a:gd name="connsiteY7" fmla="*/ 18288 h 18288"/>
                      <a:gd name="connsiteX8" fmla="*/ 677570 w 2606040"/>
                      <a:gd name="connsiteY8" fmla="*/ 18288 h 18288"/>
                      <a:gd name="connsiteX9" fmla="*/ 0 w 2606040"/>
                      <a:gd name="connsiteY9" fmla="*/ 18288 h 18288"/>
                      <a:gd name="connsiteX10" fmla="*/ 0 w 2606040"/>
                      <a:gd name="connsiteY10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8288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462" y="4771"/>
                          <a:pt x="2606793" y="12323"/>
                          <a:pt x="2606040" y="18288"/>
                        </a:cubicBezTo>
                        <a:cubicBezTo>
                          <a:pt x="2256758" y="31410"/>
                          <a:pt x="2173673" y="-12878"/>
                          <a:pt x="1902409" y="18288"/>
                        </a:cubicBezTo>
                        <a:cubicBezTo>
                          <a:pt x="1631145" y="49454"/>
                          <a:pt x="1461378" y="5466"/>
                          <a:pt x="1276960" y="18288"/>
                        </a:cubicBezTo>
                        <a:cubicBezTo>
                          <a:pt x="1092542" y="31110"/>
                          <a:pt x="890442" y="13213"/>
                          <a:pt x="677570" y="18288"/>
                        </a:cubicBezTo>
                        <a:cubicBezTo>
                          <a:pt x="464698" y="23364"/>
                          <a:pt x="187648" y="35837"/>
                          <a:pt x="0" y="18288"/>
                        </a:cubicBezTo>
                        <a:cubicBezTo>
                          <a:pt x="841" y="12879"/>
                          <a:pt x="-726" y="3977"/>
                          <a:pt x="0" y="0"/>
                        </a:cubicBezTo>
                        <a:close/>
                      </a:path>
                      <a:path w="2606040" h="18288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5426" y="8857"/>
                          <a:pt x="2606544" y="13619"/>
                          <a:pt x="2606040" y="18288"/>
                        </a:cubicBezTo>
                        <a:cubicBezTo>
                          <a:pt x="2393024" y="2241"/>
                          <a:pt x="2191161" y="39259"/>
                          <a:pt x="1980590" y="18288"/>
                        </a:cubicBezTo>
                        <a:cubicBezTo>
                          <a:pt x="1770019" y="-2683"/>
                          <a:pt x="1476440" y="36114"/>
                          <a:pt x="1276960" y="18288"/>
                        </a:cubicBezTo>
                        <a:cubicBezTo>
                          <a:pt x="1077480" y="463"/>
                          <a:pt x="880988" y="42125"/>
                          <a:pt x="651510" y="18288"/>
                        </a:cubicBezTo>
                        <a:cubicBezTo>
                          <a:pt x="422032" y="-5549"/>
                          <a:pt x="130744" y="-1947"/>
                          <a:pt x="0" y="18288"/>
                        </a:cubicBezTo>
                        <a:cubicBezTo>
                          <a:pt x="-487" y="10816"/>
                          <a:pt x="-839" y="605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73321" y="640080"/>
            <a:ext cx="4688333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3600" b="1"/>
              <a:t>Ley Orgánica 3/2018, de 5 de diciembre, de Protección de Datos Personales y garantía de los derechos digitales.</a:t>
            </a:r>
          </a:p>
        </p:txBody>
      </p:sp>
      <p:pic>
        <p:nvPicPr>
          <p:cNvPr id="5" name="Marcador de contenido 4" descr="Candado transparente">
            <a:extLst>
              <a:ext uri="{FF2B5EF4-FFF2-40B4-BE49-F238E27FC236}">
                <a16:creationId xmlns:a16="http://schemas.microsoft.com/office/drawing/2014/main" id="{A1784634-EF3C-C051-E18B-1A41E09DAD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7" r="51532" b="2"/>
          <a:stretch/>
        </p:blipFill>
        <p:spPr>
          <a:xfrm>
            <a:off x="20" y="10"/>
            <a:ext cx="3492988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9646" y="4409267"/>
            <a:ext cx="3182692" cy="18288"/>
          </a:xfrm>
          <a:custGeom>
            <a:avLst/>
            <a:gdLst>
              <a:gd name="connsiteX0" fmla="*/ 0 w 3182692"/>
              <a:gd name="connsiteY0" fmla="*/ 0 h 18288"/>
              <a:gd name="connsiteX1" fmla="*/ 604711 w 3182692"/>
              <a:gd name="connsiteY1" fmla="*/ 0 h 18288"/>
              <a:gd name="connsiteX2" fmla="*/ 1241250 w 3182692"/>
              <a:gd name="connsiteY2" fmla="*/ 0 h 18288"/>
              <a:gd name="connsiteX3" fmla="*/ 1909615 w 3182692"/>
              <a:gd name="connsiteY3" fmla="*/ 0 h 18288"/>
              <a:gd name="connsiteX4" fmla="*/ 2577981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482500 w 3182692"/>
              <a:gd name="connsiteY7" fmla="*/ 18288 h 18288"/>
              <a:gd name="connsiteX8" fmla="*/ 1782308 w 3182692"/>
              <a:gd name="connsiteY8" fmla="*/ 18288 h 18288"/>
              <a:gd name="connsiteX9" fmla="*/ 1145769 w 3182692"/>
              <a:gd name="connsiteY9" fmla="*/ 18288 h 18288"/>
              <a:gd name="connsiteX10" fmla="*/ 0 w 3182692"/>
              <a:gd name="connsiteY10" fmla="*/ 18288 h 18288"/>
              <a:gd name="connsiteX11" fmla="*/ 0 w 3182692"/>
              <a:gd name="connsiteY11" fmla="*/ 0 h 18288"/>
              <a:gd name="connsiteX0" fmla="*/ 0 w 3182692"/>
              <a:gd name="connsiteY0" fmla="*/ 0 h 18288"/>
              <a:gd name="connsiteX1" fmla="*/ 604711 w 3182692"/>
              <a:gd name="connsiteY1" fmla="*/ 0 h 18288"/>
              <a:gd name="connsiteX2" fmla="*/ 1145769 w 3182692"/>
              <a:gd name="connsiteY2" fmla="*/ 0 h 18288"/>
              <a:gd name="connsiteX3" fmla="*/ 1845961 w 3182692"/>
              <a:gd name="connsiteY3" fmla="*/ 0 h 18288"/>
              <a:gd name="connsiteX4" fmla="*/ 2450673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546154 w 3182692"/>
              <a:gd name="connsiteY7" fmla="*/ 18288 h 18288"/>
              <a:gd name="connsiteX8" fmla="*/ 1845961 w 3182692"/>
              <a:gd name="connsiteY8" fmla="*/ 18288 h 18288"/>
              <a:gd name="connsiteX9" fmla="*/ 1304904 w 3182692"/>
              <a:gd name="connsiteY9" fmla="*/ 18288 h 18288"/>
              <a:gd name="connsiteX10" fmla="*/ 668365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8288" fill="none" extrusionOk="0">
                <a:moveTo>
                  <a:pt x="0" y="0"/>
                </a:moveTo>
                <a:cubicBezTo>
                  <a:pt x="145195" y="-37571"/>
                  <a:pt x="472618" y="-13696"/>
                  <a:pt x="604711" y="0"/>
                </a:cubicBezTo>
                <a:cubicBezTo>
                  <a:pt x="706652" y="-3280"/>
                  <a:pt x="1039328" y="-8567"/>
                  <a:pt x="1241250" y="0"/>
                </a:cubicBezTo>
                <a:cubicBezTo>
                  <a:pt x="1405712" y="-7891"/>
                  <a:pt x="1711158" y="8053"/>
                  <a:pt x="1909615" y="0"/>
                </a:cubicBezTo>
                <a:cubicBezTo>
                  <a:pt x="2107436" y="-40150"/>
                  <a:pt x="2247192" y="19443"/>
                  <a:pt x="2577981" y="0"/>
                </a:cubicBezTo>
                <a:cubicBezTo>
                  <a:pt x="2894393" y="-5855"/>
                  <a:pt x="3041563" y="17846"/>
                  <a:pt x="3182692" y="0"/>
                </a:cubicBezTo>
                <a:cubicBezTo>
                  <a:pt x="3181973" y="8390"/>
                  <a:pt x="3182735" y="11854"/>
                  <a:pt x="3182692" y="18288"/>
                </a:cubicBezTo>
                <a:cubicBezTo>
                  <a:pt x="2975928" y="57450"/>
                  <a:pt x="2667693" y="19406"/>
                  <a:pt x="2482500" y="18288"/>
                </a:cubicBezTo>
                <a:cubicBezTo>
                  <a:pt x="2299734" y="36912"/>
                  <a:pt x="1925962" y="9303"/>
                  <a:pt x="1782308" y="18288"/>
                </a:cubicBezTo>
                <a:cubicBezTo>
                  <a:pt x="1635580" y="20546"/>
                  <a:pt x="1257854" y="-3663"/>
                  <a:pt x="1145769" y="18288"/>
                </a:cubicBezTo>
                <a:cubicBezTo>
                  <a:pt x="1025065" y="56574"/>
                  <a:pt x="247799" y="-11536"/>
                  <a:pt x="0" y="18288"/>
                </a:cubicBezTo>
                <a:cubicBezTo>
                  <a:pt x="-405" y="13204"/>
                  <a:pt x="-1092" y="5311"/>
                  <a:pt x="0" y="0"/>
                </a:cubicBezTo>
                <a:close/>
              </a:path>
              <a:path w="3182692" h="18288" stroke="0" extrusionOk="0">
                <a:moveTo>
                  <a:pt x="0" y="0"/>
                </a:moveTo>
                <a:cubicBezTo>
                  <a:pt x="288308" y="19724"/>
                  <a:pt x="431183" y="-26509"/>
                  <a:pt x="604711" y="0"/>
                </a:cubicBezTo>
                <a:cubicBezTo>
                  <a:pt x="795174" y="4405"/>
                  <a:pt x="950067" y="22541"/>
                  <a:pt x="1145769" y="0"/>
                </a:cubicBezTo>
                <a:cubicBezTo>
                  <a:pt x="1301850" y="7702"/>
                  <a:pt x="1499974" y="-70469"/>
                  <a:pt x="1845961" y="0"/>
                </a:cubicBezTo>
                <a:cubicBezTo>
                  <a:pt x="2191264" y="15313"/>
                  <a:pt x="2307232" y="-97"/>
                  <a:pt x="2450673" y="0"/>
                </a:cubicBezTo>
                <a:cubicBezTo>
                  <a:pt x="2596405" y="-19465"/>
                  <a:pt x="3033067" y="-31048"/>
                  <a:pt x="3182692" y="0"/>
                </a:cubicBezTo>
                <a:cubicBezTo>
                  <a:pt x="3182066" y="4696"/>
                  <a:pt x="3183370" y="10269"/>
                  <a:pt x="3182692" y="18288"/>
                </a:cubicBezTo>
                <a:cubicBezTo>
                  <a:pt x="3091120" y="-23022"/>
                  <a:pt x="2811074" y="61693"/>
                  <a:pt x="2546154" y="18288"/>
                </a:cubicBezTo>
                <a:cubicBezTo>
                  <a:pt x="2285186" y="27529"/>
                  <a:pt x="2090205" y="-22321"/>
                  <a:pt x="1845961" y="18288"/>
                </a:cubicBezTo>
                <a:cubicBezTo>
                  <a:pt x="1599794" y="31493"/>
                  <a:pt x="1466284" y="37447"/>
                  <a:pt x="1304904" y="18288"/>
                </a:cubicBezTo>
                <a:cubicBezTo>
                  <a:pt x="1189365" y="43775"/>
                  <a:pt x="952251" y="23461"/>
                  <a:pt x="668365" y="18288"/>
                </a:cubicBezTo>
                <a:cubicBezTo>
                  <a:pt x="407868" y="43595"/>
                  <a:pt x="284672" y="-9405"/>
                  <a:pt x="0" y="18288"/>
                </a:cubicBezTo>
                <a:cubicBezTo>
                  <a:pt x="527" y="9891"/>
                  <a:pt x="870" y="7012"/>
                  <a:pt x="0" y="0"/>
                </a:cubicBezTo>
                <a:close/>
              </a:path>
              <a:path w="3182692" h="18288" fill="none" stroke="0" extrusionOk="0">
                <a:moveTo>
                  <a:pt x="0" y="0"/>
                </a:moveTo>
                <a:cubicBezTo>
                  <a:pt x="108839" y="-32375"/>
                  <a:pt x="447732" y="16552"/>
                  <a:pt x="604711" y="0"/>
                </a:cubicBezTo>
                <a:cubicBezTo>
                  <a:pt x="781899" y="-548"/>
                  <a:pt x="1052060" y="7118"/>
                  <a:pt x="1241250" y="0"/>
                </a:cubicBezTo>
                <a:cubicBezTo>
                  <a:pt x="1399482" y="14083"/>
                  <a:pt x="1706293" y="54730"/>
                  <a:pt x="1909615" y="0"/>
                </a:cubicBezTo>
                <a:cubicBezTo>
                  <a:pt x="2085313" y="-24404"/>
                  <a:pt x="2264415" y="16988"/>
                  <a:pt x="2577981" y="0"/>
                </a:cubicBezTo>
                <a:cubicBezTo>
                  <a:pt x="2926098" y="-10318"/>
                  <a:pt x="3036314" y="-14769"/>
                  <a:pt x="3182692" y="0"/>
                </a:cubicBezTo>
                <a:cubicBezTo>
                  <a:pt x="3181841" y="8135"/>
                  <a:pt x="3181636" y="12730"/>
                  <a:pt x="3182692" y="18288"/>
                </a:cubicBezTo>
                <a:cubicBezTo>
                  <a:pt x="2996012" y="-1231"/>
                  <a:pt x="2669008" y="27395"/>
                  <a:pt x="2482500" y="18288"/>
                </a:cubicBezTo>
                <a:cubicBezTo>
                  <a:pt x="2296543" y="21246"/>
                  <a:pt x="1935236" y="7938"/>
                  <a:pt x="1782308" y="18288"/>
                </a:cubicBezTo>
                <a:cubicBezTo>
                  <a:pt x="1607683" y="25490"/>
                  <a:pt x="1291498" y="1369"/>
                  <a:pt x="1145769" y="18288"/>
                </a:cubicBezTo>
                <a:cubicBezTo>
                  <a:pt x="1015407" y="55325"/>
                  <a:pt x="262557" y="26571"/>
                  <a:pt x="0" y="18288"/>
                </a:cubicBezTo>
                <a:cubicBezTo>
                  <a:pt x="508" y="13336"/>
                  <a:pt x="437" y="727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82692"/>
                      <a:gd name="connsiteY0" fmla="*/ 0 h 18288"/>
                      <a:gd name="connsiteX1" fmla="*/ 604711 w 3182692"/>
                      <a:gd name="connsiteY1" fmla="*/ 0 h 18288"/>
                      <a:gd name="connsiteX2" fmla="*/ 1241250 w 3182692"/>
                      <a:gd name="connsiteY2" fmla="*/ 0 h 18288"/>
                      <a:gd name="connsiteX3" fmla="*/ 1909615 w 3182692"/>
                      <a:gd name="connsiteY3" fmla="*/ 0 h 18288"/>
                      <a:gd name="connsiteX4" fmla="*/ 2577981 w 3182692"/>
                      <a:gd name="connsiteY4" fmla="*/ 0 h 18288"/>
                      <a:gd name="connsiteX5" fmla="*/ 3182692 w 3182692"/>
                      <a:gd name="connsiteY5" fmla="*/ 0 h 18288"/>
                      <a:gd name="connsiteX6" fmla="*/ 3182692 w 3182692"/>
                      <a:gd name="connsiteY6" fmla="*/ 18288 h 18288"/>
                      <a:gd name="connsiteX7" fmla="*/ 2482500 w 3182692"/>
                      <a:gd name="connsiteY7" fmla="*/ 18288 h 18288"/>
                      <a:gd name="connsiteX8" fmla="*/ 1782308 w 3182692"/>
                      <a:gd name="connsiteY8" fmla="*/ 18288 h 18288"/>
                      <a:gd name="connsiteX9" fmla="*/ 1145769 w 3182692"/>
                      <a:gd name="connsiteY9" fmla="*/ 18288 h 18288"/>
                      <a:gd name="connsiteX10" fmla="*/ 0 w 3182692"/>
                      <a:gd name="connsiteY10" fmla="*/ 18288 h 18288"/>
                      <a:gd name="connsiteX11" fmla="*/ 0 w 3182692"/>
                      <a:gd name="connsiteY11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182692" h="18288" fill="none" extrusionOk="0">
                        <a:moveTo>
                          <a:pt x="0" y="0"/>
                        </a:moveTo>
                        <a:cubicBezTo>
                          <a:pt x="126686" y="-21366"/>
                          <a:pt x="467788" y="9025"/>
                          <a:pt x="604711" y="0"/>
                        </a:cubicBezTo>
                        <a:cubicBezTo>
                          <a:pt x="741634" y="-9025"/>
                          <a:pt x="1061620" y="6814"/>
                          <a:pt x="1241250" y="0"/>
                        </a:cubicBezTo>
                        <a:cubicBezTo>
                          <a:pt x="1420880" y="-6814"/>
                          <a:pt x="1713773" y="13383"/>
                          <a:pt x="1909615" y="0"/>
                        </a:cubicBezTo>
                        <a:cubicBezTo>
                          <a:pt x="2105457" y="-13383"/>
                          <a:pt x="2257256" y="13567"/>
                          <a:pt x="2577981" y="0"/>
                        </a:cubicBezTo>
                        <a:cubicBezTo>
                          <a:pt x="2898706" y="-13567"/>
                          <a:pt x="3026063" y="6328"/>
                          <a:pt x="3182692" y="0"/>
                        </a:cubicBezTo>
                        <a:cubicBezTo>
                          <a:pt x="3181983" y="8157"/>
                          <a:pt x="3182279" y="12125"/>
                          <a:pt x="3182692" y="18288"/>
                        </a:cubicBezTo>
                        <a:cubicBezTo>
                          <a:pt x="2998421" y="21742"/>
                          <a:pt x="2675038" y="19014"/>
                          <a:pt x="2482500" y="18288"/>
                        </a:cubicBezTo>
                        <a:cubicBezTo>
                          <a:pt x="2289962" y="17562"/>
                          <a:pt x="1930644" y="6834"/>
                          <a:pt x="1782308" y="18288"/>
                        </a:cubicBezTo>
                        <a:cubicBezTo>
                          <a:pt x="1633972" y="29742"/>
                          <a:pt x="1287388" y="-1992"/>
                          <a:pt x="1145769" y="18288"/>
                        </a:cubicBezTo>
                        <a:cubicBezTo>
                          <a:pt x="1004150" y="38568"/>
                          <a:pt x="256377" y="-37438"/>
                          <a:pt x="0" y="18288"/>
                        </a:cubicBezTo>
                        <a:cubicBezTo>
                          <a:pt x="-46" y="12483"/>
                          <a:pt x="-203" y="6491"/>
                          <a:pt x="0" y="0"/>
                        </a:cubicBezTo>
                        <a:close/>
                      </a:path>
                      <a:path w="3182692" h="18288" stroke="0" extrusionOk="0">
                        <a:moveTo>
                          <a:pt x="0" y="0"/>
                        </a:moveTo>
                        <a:cubicBezTo>
                          <a:pt x="283446" y="18201"/>
                          <a:pt x="432812" y="7290"/>
                          <a:pt x="604711" y="0"/>
                        </a:cubicBezTo>
                        <a:cubicBezTo>
                          <a:pt x="776610" y="-7290"/>
                          <a:pt x="982253" y="15478"/>
                          <a:pt x="1145769" y="0"/>
                        </a:cubicBezTo>
                        <a:cubicBezTo>
                          <a:pt x="1309285" y="-15478"/>
                          <a:pt x="1514247" y="-25520"/>
                          <a:pt x="1845961" y="0"/>
                        </a:cubicBezTo>
                        <a:cubicBezTo>
                          <a:pt x="2177675" y="25520"/>
                          <a:pt x="2297588" y="16646"/>
                          <a:pt x="2450673" y="0"/>
                        </a:cubicBezTo>
                        <a:cubicBezTo>
                          <a:pt x="2603758" y="-16646"/>
                          <a:pt x="3023048" y="-21196"/>
                          <a:pt x="3182692" y="0"/>
                        </a:cubicBezTo>
                        <a:cubicBezTo>
                          <a:pt x="3182428" y="4493"/>
                          <a:pt x="3183076" y="9472"/>
                          <a:pt x="3182692" y="18288"/>
                        </a:cubicBezTo>
                        <a:cubicBezTo>
                          <a:pt x="3039109" y="-12701"/>
                          <a:pt x="2823860" y="13848"/>
                          <a:pt x="2546154" y="18288"/>
                        </a:cubicBezTo>
                        <a:cubicBezTo>
                          <a:pt x="2268448" y="22728"/>
                          <a:pt x="2098674" y="5291"/>
                          <a:pt x="1845961" y="18288"/>
                        </a:cubicBezTo>
                        <a:cubicBezTo>
                          <a:pt x="1593248" y="31285"/>
                          <a:pt x="1456743" y="27560"/>
                          <a:pt x="1304904" y="18288"/>
                        </a:cubicBezTo>
                        <a:cubicBezTo>
                          <a:pt x="1153065" y="9016"/>
                          <a:pt x="947204" y="11126"/>
                          <a:pt x="668365" y="18288"/>
                        </a:cubicBezTo>
                        <a:cubicBezTo>
                          <a:pt x="389526" y="25450"/>
                          <a:pt x="288244" y="-4628"/>
                          <a:pt x="0" y="18288"/>
                        </a:cubicBezTo>
                        <a:cubicBezTo>
                          <a:pt x="843" y="9577"/>
                          <a:pt x="371" y="690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43110CC-F720-6498-C81C-6BDAB67AF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325369"/>
            <a:ext cx="4307964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/>
              <a:t>Eracis +</a:t>
            </a:r>
            <a:br>
              <a:rPr lang="en-US"/>
            </a:br>
            <a:r>
              <a:rPr lang="en-US"/>
              <a:t>Consejo de Gobierno 14/11/2024</a:t>
            </a:r>
            <a:endParaRPr lang="en-US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2586994"/>
            <a:ext cx="2606040" cy="18288"/>
          </a:xfrm>
          <a:custGeom>
            <a:avLst/>
            <a:gdLst>
              <a:gd name="connsiteX0" fmla="*/ 0 w 2606040"/>
              <a:gd name="connsiteY0" fmla="*/ 0 h 18288"/>
              <a:gd name="connsiteX1" fmla="*/ 625450 w 2606040"/>
              <a:gd name="connsiteY1" fmla="*/ 0 h 18288"/>
              <a:gd name="connsiteX2" fmla="*/ 1224839 w 2606040"/>
              <a:gd name="connsiteY2" fmla="*/ 0 h 18288"/>
              <a:gd name="connsiteX3" fmla="*/ 1824228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02409 w 2606040"/>
              <a:gd name="connsiteY6" fmla="*/ 18288 h 18288"/>
              <a:gd name="connsiteX7" fmla="*/ 1276960 w 2606040"/>
              <a:gd name="connsiteY7" fmla="*/ 18288 h 18288"/>
              <a:gd name="connsiteX8" fmla="*/ 67757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  <a:gd name="connsiteX0" fmla="*/ 0 w 2606040"/>
              <a:gd name="connsiteY0" fmla="*/ 0 h 18288"/>
              <a:gd name="connsiteX1" fmla="*/ 599389 w 2606040"/>
              <a:gd name="connsiteY1" fmla="*/ 0 h 18288"/>
              <a:gd name="connsiteX2" fmla="*/ 1303020 w 2606040"/>
              <a:gd name="connsiteY2" fmla="*/ 0 h 18288"/>
              <a:gd name="connsiteX3" fmla="*/ 1876349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80590 w 2606040"/>
              <a:gd name="connsiteY6" fmla="*/ 18288 h 18288"/>
              <a:gd name="connsiteX7" fmla="*/ 1276960 w 2606040"/>
              <a:gd name="connsiteY7" fmla="*/ 18288 h 18288"/>
              <a:gd name="connsiteX8" fmla="*/ 65151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8288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6645" y="4461"/>
                  <a:pt x="2607031" y="13181"/>
                  <a:pt x="2606040" y="18288"/>
                </a:cubicBezTo>
                <a:cubicBezTo>
                  <a:pt x="2260204" y="29342"/>
                  <a:pt x="2175708" y="5614"/>
                  <a:pt x="1902409" y="18288"/>
                </a:cubicBezTo>
                <a:cubicBezTo>
                  <a:pt x="1638502" y="41064"/>
                  <a:pt x="1460923" y="-16269"/>
                  <a:pt x="1276960" y="18288"/>
                </a:cubicBezTo>
                <a:cubicBezTo>
                  <a:pt x="1057717" y="14361"/>
                  <a:pt x="867956" y="2320"/>
                  <a:pt x="677570" y="18288"/>
                </a:cubicBezTo>
                <a:cubicBezTo>
                  <a:pt x="457951" y="33373"/>
                  <a:pt x="189752" y="55388"/>
                  <a:pt x="0" y="18288"/>
                </a:cubicBezTo>
                <a:cubicBezTo>
                  <a:pt x="1586" y="13022"/>
                  <a:pt x="-95" y="4569"/>
                  <a:pt x="0" y="0"/>
                </a:cubicBezTo>
                <a:close/>
              </a:path>
              <a:path w="2606040" h="18288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6314" y="8448"/>
                  <a:pt x="2606550" y="14527"/>
                  <a:pt x="2606040" y="18288"/>
                </a:cubicBezTo>
                <a:cubicBezTo>
                  <a:pt x="2344840" y="2643"/>
                  <a:pt x="2192043" y="7399"/>
                  <a:pt x="1980590" y="18288"/>
                </a:cubicBezTo>
                <a:cubicBezTo>
                  <a:pt x="1783984" y="-9745"/>
                  <a:pt x="1487673" y="45908"/>
                  <a:pt x="1276960" y="18288"/>
                </a:cubicBezTo>
                <a:cubicBezTo>
                  <a:pt x="1088134" y="-41257"/>
                  <a:pt x="877974" y="49968"/>
                  <a:pt x="651510" y="18288"/>
                </a:cubicBezTo>
                <a:cubicBezTo>
                  <a:pt x="430798" y="-27764"/>
                  <a:pt x="132889" y="-33467"/>
                  <a:pt x="0" y="18288"/>
                </a:cubicBezTo>
                <a:cubicBezTo>
                  <a:pt x="212" y="10845"/>
                  <a:pt x="-833" y="6193"/>
                  <a:pt x="0" y="0"/>
                </a:cubicBezTo>
                <a:close/>
              </a:path>
              <a:path w="2606040" h="18288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6166" y="3680"/>
                  <a:pt x="2606905" y="11461"/>
                  <a:pt x="2606040" y="18288"/>
                </a:cubicBezTo>
                <a:cubicBezTo>
                  <a:pt x="2234648" y="26976"/>
                  <a:pt x="2180202" y="-10361"/>
                  <a:pt x="1902409" y="18288"/>
                </a:cubicBezTo>
                <a:cubicBezTo>
                  <a:pt x="1635562" y="47194"/>
                  <a:pt x="1477339" y="4794"/>
                  <a:pt x="1276960" y="18288"/>
                </a:cubicBezTo>
                <a:cubicBezTo>
                  <a:pt x="1058094" y="66922"/>
                  <a:pt x="904206" y="-20636"/>
                  <a:pt x="677570" y="18288"/>
                </a:cubicBezTo>
                <a:cubicBezTo>
                  <a:pt x="485746" y="14713"/>
                  <a:pt x="195925" y="33005"/>
                  <a:pt x="0" y="18288"/>
                </a:cubicBezTo>
                <a:cubicBezTo>
                  <a:pt x="1168" y="12774"/>
                  <a:pt x="-229" y="374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custGeom>
                    <a:avLst/>
                    <a:gdLst>
                      <a:gd name="connsiteX0" fmla="*/ 0 w 2606040"/>
                      <a:gd name="connsiteY0" fmla="*/ 0 h 18288"/>
                      <a:gd name="connsiteX1" fmla="*/ 625450 w 2606040"/>
                      <a:gd name="connsiteY1" fmla="*/ 0 h 18288"/>
                      <a:gd name="connsiteX2" fmla="*/ 1224839 w 2606040"/>
                      <a:gd name="connsiteY2" fmla="*/ 0 h 18288"/>
                      <a:gd name="connsiteX3" fmla="*/ 1824228 w 2606040"/>
                      <a:gd name="connsiteY3" fmla="*/ 0 h 18288"/>
                      <a:gd name="connsiteX4" fmla="*/ 2606040 w 2606040"/>
                      <a:gd name="connsiteY4" fmla="*/ 0 h 18288"/>
                      <a:gd name="connsiteX5" fmla="*/ 2606040 w 2606040"/>
                      <a:gd name="connsiteY5" fmla="*/ 18288 h 18288"/>
                      <a:gd name="connsiteX6" fmla="*/ 1902409 w 2606040"/>
                      <a:gd name="connsiteY6" fmla="*/ 18288 h 18288"/>
                      <a:gd name="connsiteX7" fmla="*/ 1276960 w 2606040"/>
                      <a:gd name="connsiteY7" fmla="*/ 18288 h 18288"/>
                      <a:gd name="connsiteX8" fmla="*/ 677570 w 2606040"/>
                      <a:gd name="connsiteY8" fmla="*/ 18288 h 18288"/>
                      <a:gd name="connsiteX9" fmla="*/ 0 w 2606040"/>
                      <a:gd name="connsiteY9" fmla="*/ 18288 h 18288"/>
                      <a:gd name="connsiteX10" fmla="*/ 0 w 2606040"/>
                      <a:gd name="connsiteY10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8288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462" y="4771"/>
                          <a:pt x="2606793" y="12323"/>
                          <a:pt x="2606040" y="18288"/>
                        </a:cubicBezTo>
                        <a:cubicBezTo>
                          <a:pt x="2256758" y="31410"/>
                          <a:pt x="2173673" y="-12878"/>
                          <a:pt x="1902409" y="18288"/>
                        </a:cubicBezTo>
                        <a:cubicBezTo>
                          <a:pt x="1631145" y="49454"/>
                          <a:pt x="1461378" y="5466"/>
                          <a:pt x="1276960" y="18288"/>
                        </a:cubicBezTo>
                        <a:cubicBezTo>
                          <a:pt x="1092542" y="31110"/>
                          <a:pt x="890442" y="13213"/>
                          <a:pt x="677570" y="18288"/>
                        </a:cubicBezTo>
                        <a:cubicBezTo>
                          <a:pt x="464698" y="23364"/>
                          <a:pt x="187648" y="35837"/>
                          <a:pt x="0" y="18288"/>
                        </a:cubicBezTo>
                        <a:cubicBezTo>
                          <a:pt x="841" y="12879"/>
                          <a:pt x="-726" y="3977"/>
                          <a:pt x="0" y="0"/>
                        </a:cubicBezTo>
                        <a:close/>
                      </a:path>
                      <a:path w="2606040" h="18288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5426" y="8857"/>
                          <a:pt x="2606544" y="13619"/>
                          <a:pt x="2606040" y="18288"/>
                        </a:cubicBezTo>
                        <a:cubicBezTo>
                          <a:pt x="2393024" y="2241"/>
                          <a:pt x="2191161" y="39259"/>
                          <a:pt x="1980590" y="18288"/>
                        </a:cubicBezTo>
                        <a:cubicBezTo>
                          <a:pt x="1770019" y="-2683"/>
                          <a:pt x="1476440" y="36114"/>
                          <a:pt x="1276960" y="18288"/>
                        </a:cubicBezTo>
                        <a:cubicBezTo>
                          <a:pt x="1077480" y="463"/>
                          <a:pt x="880988" y="42125"/>
                          <a:pt x="651510" y="18288"/>
                        </a:cubicBezTo>
                        <a:cubicBezTo>
                          <a:pt x="422032" y="-5549"/>
                          <a:pt x="130744" y="-1947"/>
                          <a:pt x="0" y="18288"/>
                        </a:cubicBezTo>
                        <a:cubicBezTo>
                          <a:pt x="-487" y="10816"/>
                          <a:pt x="-839" y="605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5D1B9C1-D7FE-B5B5-2509-B7D8228833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0060" y="2872899"/>
            <a:ext cx="4235956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/>
            <a:r>
              <a:rPr lang="en-US" sz="1800" dirty="0"/>
              <a:t>184 </a:t>
            </a:r>
            <a:r>
              <a:rPr lang="en-US" sz="1800" dirty="0" err="1"/>
              <a:t>millones</a:t>
            </a:r>
            <a:r>
              <a:rPr lang="en-US" sz="1800" dirty="0"/>
              <a:t> de €</a:t>
            </a:r>
          </a:p>
          <a:p>
            <a:pPr indent="-228600" defTabSz="914400"/>
            <a:r>
              <a:rPr lang="en-US" sz="1800" dirty="0"/>
              <a:t>99 zonas </a:t>
            </a:r>
            <a:r>
              <a:rPr lang="en-US" sz="1800" dirty="0" err="1"/>
              <a:t>desfavorecidas</a:t>
            </a:r>
            <a:endParaRPr lang="en-US" sz="1800" dirty="0"/>
          </a:p>
          <a:p>
            <a:pPr indent="-228600" defTabSz="914400"/>
            <a:r>
              <a:rPr lang="en-US" sz="1800" dirty="0"/>
              <a:t>65 municipios</a:t>
            </a:r>
          </a:p>
          <a:p>
            <a:pPr indent="-228600" defTabSz="914400"/>
            <a:r>
              <a:rPr lang="en-US" sz="1800" dirty="0"/>
              <a:t>37.000 </a:t>
            </a:r>
            <a:r>
              <a:rPr lang="en-US" sz="1800" dirty="0" err="1"/>
              <a:t>itinerarios</a:t>
            </a:r>
            <a:r>
              <a:rPr lang="en-US" sz="1800" dirty="0"/>
              <a:t> </a:t>
            </a:r>
            <a:r>
              <a:rPr lang="en-US" sz="1800" dirty="0" err="1"/>
              <a:t>personalizados</a:t>
            </a:r>
            <a:r>
              <a:rPr lang="en-US" sz="1800" dirty="0"/>
              <a:t> de </a:t>
            </a:r>
            <a:r>
              <a:rPr lang="en-US" sz="1800" dirty="0" err="1"/>
              <a:t>inserción</a:t>
            </a:r>
            <a:endParaRPr lang="en-US" sz="1800" dirty="0"/>
          </a:p>
          <a:p>
            <a:pPr indent="-228600" defTabSz="914400"/>
            <a:r>
              <a:rPr lang="en-US" sz="1800" dirty="0"/>
              <a:t>Dos </a:t>
            </a:r>
            <a:r>
              <a:rPr lang="en-US" sz="1800" dirty="0" err="1"/>
              <a:t>líneas</a:t>
            </a:r>
            <a:r>
              <a:rPr lang="en-US" sz="1800" dirty="0"/>
              <a:t> de </a:t>
            </a:r>
            <a:r>
              <a:rPr lang="en-US" sz="1800" dirty="0" err="1"/>
              <a:t>actuación</a:t>
            </a:r>
            <a:endParaRPr lang="en-US" sz="1800" dirty="0"/>
          </a:p>
          <a:p>
            <a:pPr marL="342900" lvl="1" indent="-228600" defTabSz="914400"/>
            <a:r>
              <a:rPr lang="en-US" dirty="0"/>
              <a:t>1. </a:t>
            </a:r>
            <a:r>
              <a:rPr lang="en-US" dirty="0" err="1"/>
              <a:t>Incorpora</a:t>
            </a:r>
            <a:r>
              <a:rPr lang="en-US" dirty="0"/>
              <a:t> </a:t>
            </a:r>
            <a:r>
              <a:rPr lang="en-US" dirty="0" err="1"/>
              <a:t>nuevos</a:t>
            </a:r>
            <a:r>
              <a:rPr lang="en-US" dirty="0"/>
              <a:t> </a:t>
            </a:r>
            <a:r>
              <a:rPr lang="en-US" dirty="0" err="1"/>
              <a:t>profesionales</a:t>
            </a:r>
            <a:r>
              <a:rPr lang="en-US" dirty="0"/>
              <a:t> de </a:t>
            </a:r>
            <a:r>
              <a:rPr lang="en-US" dirty="0" err="1"/>
              <a:t>intervención</a:t>
            </a:r>
            <a:endParaRPr lang="en-US" dirty="0"/>
          </a:p>
          <a:p>
            <a:pPr marL="342900" lvl="1" indent="-228600" defTabSz="914400"/>
            <a:r>
              <a:rPr lang="en-US" dirty="0"/>
              <a:t>2. </a:t>
            </a:r>
            <a:r>
              <a:rPr lang="en-US" dirty="0" err="1"/>
              <a:t>Entidades</a:t>
            </a:r>
            <a:r>
              <a:rPr lang="en-US" dirty="0"/>
              <a:t> del </a:t>
            </a:r>
            <a:r>
              <a:rPr lang="en-US" dirty="0" err="1"/>
              <a:t>Tercer</a:t>
            </a:r>
            <a:r>
              <a:rPr lang="en-US" dirty="0"/>
              <a:t> Sector</a:t>
            </a:r>
          </a:p>
          <a:p>
            <a:pPr marL="0" indent="-228600" defTabSz="914400"/>
            <a:endParaRPr lang="en-US" sz="1800" dirty="0"/>
          </a:p>
        </p:txBody>
      </p:sp>
      <p:pic>
        <p:nvPicPr>
          <p:cNvPr id="6" name="Marcador de contenido 5" descr="Búho mira hacia adelante con expresión inquisitiva">
            <a:extLst>
              <a:ext uri="{FF2B5EF4-FFF2-40B4-BE49-F238E27FC236}">
                <a16:creationId xmlns:a16="http://schemas.microsoft.com/office/drawing/2014/main" id="{ACE10B5B-0EFC-EA46-0076-D04264DAF61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1" r="42546"/>
          <a:stretch/>
        </p:blipFill>
        <p:spPr>
          <a:xfrm>
            <a:off x="5004048" y="10"/>
            <a:ext cx="4138809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35843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D17ACE-B614-5B6E-FB1D-B83233282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s-ES" sz="4700" b="1"/>
              <a:t>Antecedentes en Andalucía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650" y="1865313"/>
            <a:ext cx="7818120" cy="18288"/>
          </a:xfrm>
          <a:custGeom>
            <a:avLst/>
            <a:gdLst>
              <a:gd name="connsiteX0" fmla="*/ 0 w 7818120"/>
              <a:gd name="connsiteY0" fmla="*/ 0 h 18288"/>
              <a:gd name="connsiteX1" fmla="*/ 416966 w 7818120"/>
              <a:gd name="connsiteY1" fmla="*/ 0 h 18288"/>
              <a:gd name="connsiteX2" fmla="*/ 1146658 w 7818120"/>
              <a:gd name="connsiteY2" fmla="*/ 0 h 18288"/>
              <a:gd name="connsiteX3" fmla="*/ 1563624 w 7818120"/>
              <a:gd name="connsiteY3" fmla="*/ 0 h 18288"/>
              <a:gd name="connsiteX4" fmla="*/ 2136953 w 7818120"/>
              <a:gd name="connsiteY4" fmla="*/ 0 h 18288"/>
              <a:gd name="connsiteX5" fmla="*/ 2944825 w 7818120"/>
              <a:gd name="connsiteY5" fmla="*/ 0 h 18288"/>
              <a:gd name="connsiteX6" fmla="*/ 3596335 w 7818120"/>
              <a:gd name="connsiteY6" fmla="*/ 0 h 18288"/>
              <a:gd name="connsiteX7" fmla="*/ 4326026 w 7818120"/>
              <a:gd name="connsiteY7" fmla="*/ 0 h 18288"/>
              <a:gd name="connsiteX8" fmla="*/ 4899355 w 7818120"/>
              <a:gd name="connsiteY8" fmla="*/ 0 h 18288"/>
              <a:gd name="connsiteX9" fmla="*/ 5550865 w 7818120"/>
              <a:gd name="connsiteY9" fmla="*/ 0 h 18288"/>
              <a:gd name="connsiteX10" fmla="*/ 6358738 w 7818120"/>
              <a:gd name="connsiteY10" fmla="*/ 0 h 18288"/>
              <a:gd name="connsiteX11" fmla="*/ 6853885 w 7818120"/>
              <a:gd name="connsiteY11" fmla="*/ 0 h 18288"/>
              <a:gd name="connsiteX12" fmla="*/ 7818120 w 7818120"/>
              <a:gd name="connsiteY12" fmla="*/ 0 h 18288"/>
              <a:gd name="connsiteX13" fmla="*/ 7818120 w 7818120"/>
              <a:gd name="connsiteY13" fmla="*/ 18288 h 18288"/>
              <a:gd name="connsiteX14" fmla="*/ 7244791 w 7818120"/>
              <a:gd name="connsiteY14" fmla="*/ 18288 h 18288"/>
              <a:gd name="connsiteX15" fmla="*/ 6827825 w 7818120"/>
              <a:gd name="connsiteY15" fmla="*/ 18288 h 18288"/>
              <a:gd name="connsiteX16" fmla="*/ 6176315 w 7818120"/>
              <a:gd name="connsiteY16" fmla="*/ 18288 h 18288"/>
              <a:gd name="connsiteX17" fmla="*/ 5681167 w 7818120"/>
              <a:gd name="connsiteY17" fmla="*/ 18288 h 18288"/>
              <a:gd name="connsiteX18" fmla="*/ 5029657 w 7818120"/>
              <a:gd name="connsiteY18" fmla="*/ 18288 h 18288"/>
              <a:gd name="connsiteX19" fmla="*/ 4378147 w 7818120"/>
              <a:gd name="connsiteY19" fmla="*/ 18288 h 18288"/>
              <a:gd name="connsiteX20" fmla="*/ 3726637 w 7818120"/>
              <a:gd name="connsiteY20" fmla="*/ 18288 h 18288"/>
              <a:gd name="connsiteX21" fmla="*/ 3075127 w 7818120"/>
              <a:gd name="connsiteY21" fmla="*/ 18288 h 18288"/>
              <a:gd name="connsiteX22" fmla="*/ 2501798 w 7818120"/>
              <a:gd name="connsiteY22" fmla="*/ 18288 h 18288"/>
              <a:gd name="connsiteX23" fmla="*/ 1772107 w 7818120"/>
              <a:gd name="connsiteY23" fmla="*/ 18288 h 18288"/>
              <a:gd name="connsiteX24" fmla="*/ 1120597 w 7818120"/>
              <a:gd name="connsiteY24" fmla="*/ 18288 h 18288"/>
              <a:gd name="connsiteX25" fmla="*/ 0 w 7818120"/>
              <a:gd name="connsiteY25" fmla="*/ 18288 h 18288"/>
              <a:gd name="connsiteX26" fmla="*/ 0 w 7818120"/>
              <a:gd name="connsiteY26" fmla="*/ 0 h 18288"/>
              <a:gd name="connsiteX0" fmla="*/ 0 w 7818120"/>
              <a:gd name="connsiteY0" fmla="*/ 0 h 18288"/>
              <a:gd name="connsiteX1" fmla="*/ 573329 w 7818120"/>
              <a:gd name="connsiteY1" fmla="*/ 0 h 18288"/>
              <a:gd name="connsiteX2" fmla="*/ 990295 w 7818120"/>
              <a:gd name="connsiteY2" fmla="*/ 0 h 18288"/>
              <a:gd name="connsiteX3" fmla="*/ 1394232 w 7818120"/>
              <a:gd name="connsiteY3" fmla="*/ 0 h 18288"/>
              <a:gd name="connsiteX4" fmla="*/ 1798168 w 7818120"/>
              <a:gd name="connsiteY4" fmla="*/ 0 h 18288"/>
              <a:gd name="connsiteX5" fmla="*/ 2371496 w 7818120"/>
              <a:gd name="connsiteY5" fmla="*/ 0 h 18288"/>
              <a:gd name="connsiteX6" fmla="*/ 2944825 w 7818120"/>
              <a:gd name="connsiteY6" fmla="*/ 0 h 18288"/>
              <a:gd name="connsiteX7" fmla="*/ 3752698 w 7818120"/>
              <a:gd name="connsiteY7" fmla="*/ 0 h 18288"/>
              <a:gd name="connsiteX8" fmla="*/ 4247845 w 7818120"/>
              <a:gd name="connsiteY8" fmla="*/ 0 h 18288"/>
              <a:gd name="connsiteX9" fmla="*/ 5055718 w 7818120"/>
              <a:gd name="connsiteY9" fmla="*/ 0 h 18288"/>
              <a:gd name="connsiteX10" fmla="*/ 5863590 w 7818120"/>
              <a:gd name="connsiteY10" fmla="*/ 0 h 18288"/>
              <a:gd name="connsiteX11" fmla="*/ 6515100 w 7818120"/>
              <a:gd name="connsiteY11" fmla="*/ 0 h 18288"/>
              <a:gd name="connsiteX12" fmla="*/ 7818120 w 7818120"/>
              <a:gd name="connsiteY12" fmla="*/ 0 h 18288"/>
              <a:gd name="connsiteX13" fmla="*/ 7818120 w 7818120"/>
              <a:gd name="connsiteY13" fmla="*/ 18288 h 18288"/>
              <a:gd name="connsiteX14" fmla="*/ 7401154 w 7818120"/>
              <a:gd name="connsiteY14" fmla="*/ 18288 h 18288"/>
              <a:gd name="connsiteX15" fmla="*/ 6593281 w 7818120"/>
              <a:gd name="connsiteY15" fmla="*/ 18288 h 18288"/>
              <a:gd name="connsiteX16" fmla="*/ 6098134 w 7818120"/>
              <a:gd name="connsiteY16" fmla="*/ 18288 h 18288"/>
              <a:gd name="connsiteX17" fmla="*/ 5446624 w 7818120"/>
              <a:gd name="connsiteY17" fmla="*/ 18288 h 18288"/>
              <a:gd name="connsiteX18" fmla="*/ 4638751 w 7818120"/>
              <a:gd name="connsiteY18" fmla="*/ 18288 h 18288"/>
              <a:gd name="connsiteX19" fmla="*/ 3987241 w 7818120"/>
              <a:gd name="connsiteY19" fmla="*/ 18288 h 18288"/>
              <a:gd name="connsiteX20" fmla="*/ 3570275 w 7818120"/>
              <a:gd name="connsiteY20" fmla="*/ 18288 h 18288"/>
              <a:gd name="connsiteX21" fmla="*/ 3075127 w 7818120"/>
              <a:gd name="connsiteY21" fmla="*/ 18288 h 18288"/>
              <a:gd name="connsiteX22" fmla="*/ 2267255 w 7818120"/>
              <a:gd name="connsiteY22" fmla="*/ 18288 h 18288"/>
              <a:gd name="connsiteX23" fmla="*/ 1615745 w 7818120"/>
              <a:gd name="connsiteY23" fmla="*/ 18288 h 18288"/>
              <a:gd name="connsiteX24" fmla="*/ 1120597 w 7818120"/>
              <a:gd name="connsiteY24" fmla="*/ 18288 h 18288"/>
              <a:gd name="connsiteX25" fmla="*/ 0 w 7818120"/>
              <a:gd name="connsiteY25" fmla="*/ 18288 h 18288"/>
              <a:gd name="connsiteX26" fmla="*/ 0 w 7818120"/>
              <a:gd name="connsiteY2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818120" h="18288" fill="none" extrusionOk="0">
                <a:moveTo>
                  <a:pt x="0" y="0"/>
                </a:moveTo>
                <a:cubicBezTo>
                  <a:pt x="101002" y="-20048"/>
                  <a:pt x="215808" y="13837"/>
                  <a:pt x="416966" y="0"/>
                </a:cubicBezTo>
                <a:cubicBezTo>
                  <a:pt x="573264" y="9422"/>
                  <a:pt x="897859" y="4188"/>
                  <a:pt x="1146658" y="0"/>
                </a:cubicBezTo>
                <a:cubicBezTo>
                  <a:pt x="1409722" y="12227"/>
                  <a:pt x="1377475" y="-3286"/>
                  <a:pt x="1563624" y="0"/>
                </a:cubicBezTo>
                <a:cubicBezTo>
                  <a:pt x="1758084" y="11330"/>
                  <a:pt x="1967746" y="-7403"/>
                  <a:pt x="2136953" y="0"/>
                </a:cubicBezTo>
                <a:cubicBezTo>
                  <a:pt x="2354826" y="-5751"/>
                  <a:pt x="2687014" y="20029"/>
                  <a:pt x="2944825" y="0"/>
                </a:cubicBezTo>
                <a:cubicBezTo>
                  <a:pt x="3238848" y="15226"/>
                  <a:pt x="3415761" y="33925"/>
                  <a:pt x="3596335" y="0"/>
                </a:cubicBezTo>
                <a:cubicBezTo>
                  <a:pt x="3815108" y="13362"/>
                  <a:pt x="3972448" y="-68797"/>
                  <a:pt x="4326026" y="0"/>
                </a:cubicBezTo>
                <a:cubicBezTo>
                  <a:pt x="4638028" y="39995"/>
                  <a:pt x="4794473" y="211"/>
                  <a:pt x="4899355" y="0"/>
                </a:cubicBezTo>
                <a:cubicBezTo>
                  <a:pt x="5037170" y="-13296"/>
                  <a:pt x="5289722" y="-48609"/>
                  <a:pt x="5550865" y="0"/>
                </a:cubicBezTo>
                <a:cubicBezTo>
                  <a:pt x="5740088" y="19163"/>
                  <a:pt x="6143605" y="-29909"/>
                  <a:pt x="6358738" y="0"/>
                </a:cubicBezTo>
                <a:cubicBezTo>
                  <a:pt x="6556443" y="18955"/>
                  <a:pt x="6741581" y="-22634"/>
                  <a:pt x="6853885" y="0"/>
                </a:cubicBezTo>
                <a:cubicBezTo>
                  <a:pt x="6996029" y="20497"/>
                  <a:pt x="7453286" y="6658"/>
                  <a:pt x="7818120" y="0"/>
                </a:cubicBezTo>
                <a:cubicBezTo>
                  <a:pt x="7817552" y="7862"/>
                  <a:pt x="7817901" y="13269"/>
                  <a:pt x="7818120" y="18288"/>
                </a:cubicBezTo>
                <a:cubicBezTo>
                  <a:pt x="7701883" y="-33961"/>
                  <a:pt x="7395843" y="8437"/>
                  <a:pt x="7244791" y="18288"/>
                </a:cubicBezTo>
                <a:cubicBezTo>
                  <a:pt x="7088282" y="14407"/>
                  <a:pt x="6958165" y="20902"/>
                  <a:pt x="6827825" y="18288"/>
                </a:cubicBezTo>
                <a:cubicBezTo>
                  <a:pt x="6715653" y="-2805"/>
                  <a:pt x="6356779" y="33124"/>
                  <a:pt x="6176315" y="18288"/>
                </a:cubicBezTo>
                <a:cubicBezTo>
                  <a:pt x="6015867" y="-5301"/>
                  <a:pt x="5852369" y="-275"/>
                  <a:pt x="5681167" y="18288"/>
                </a:cubicBezTo>
                <a:cubicBezTo>
                  <a:pt x="5508002" y="48742"/>
                  <a:pt x="5304989" y="-7247"/>
                  <a:pt x="5029657" y="18288"/>
                </a:cubicBezTo>
                <a:cubicBezTo>
                  <a:pt x="4760375" y="46790"/>
                  <a:pt x="4637400" y="35678"/>
                  <a:pt x="4378147" y="18288"/>
                </a:cubicBezTo>
                <a:cubicBezTo>
                  <a:pt x="4094943" y="8043"/>
                  <a:pt x="4037303" y="27568"/>
                  <a:pt x="3726637" y="18288"/>
                </a:cubicBezTo>
                <a:cubicBezTo>
                  <a:pt x="3400340" y="-2459"/>
                  <a:pt x="3320728" y="61058"/>
                  <a:pt x="3075127" y="18288"/>
                </a:cubicBezTo>
                <a:cubicBezTo>
                  <a:pt x="2809301" y="-25757"/>
                  <a:pt x="2702630" y="16477"/>
                  <a:pt x="2501798" y="18288"/>
                </a:cubicBezTo>
                <a:cubicBezTo>
                  <a:pt x="2308686" y="20751"/>
                  <a:pt x="2079466" y="5550"/>
                  <a:pt x="1772107" y="18288"/>
                </a:cubicBezTo>
                <a:cubicBezTo>
                  <a:pt x="1420202" y="47064"/>
                  <a:pt x="1431765" y="28913"/>
                  <a:pt x="1120597" y="18288"/>
                </a:cubicBezTo>
                <a:cubicBezTo>
                  <a:pt x="791266" y="31607"/>
                  <a:pt x="235945" y="82322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7818120" h="18288" stroke="0" extrusionOk="0">
                <a:moveTo>
                  <a:pt x="0" y="0"/>
                </a:moveTo>
                <a:cubicBezTo>
                  <a:pt x="161767" y="-7030"/>
                  <a:pt x="286873" y="-11228"/>
                  <a:pt x="573329" y="0"/>
                </a:cubicBezTo>
                <a:cubicBezTo>
                  <a:pt x="860952" y="-8429"/>
                  <a:pt x="823968" y="-2420"/>
                  <a:pt x="990295" y="0"/>
                </a:cubicBezTo>
                <a:cubicBezTo>
                  <a:pt x="1144921" y="-13846"/>
                  <a:pt x="1288801" y="10931"/>
                  <a:pt x="1394232" y="0"/>
                </a:cubicBezTo>
                <a:cubicBezTo>
                  <a:pt x="1499663" y="-10931"/>
                  <a:pt x="1677634" y="10318"/>
                  <a:pt x="1798168" y="0"/>
                </a:cubicBezTo>
                <a:cubicBezTo>
                  <a:pt x="2021167" y="5465"/>
                  <a:pt x="2087775" y="-15972"/>
                  <a:pt x="2371496" y="0"/>
                </a:cubicBezTo>
                <a:cubicBezTo>
                  <a:pt x="2646084" y="3640"/>
                  <a:pt x="2709294" y="-15431"/>
                  <a:pt x="2944825" y="0"/>
                </a:cubicBezTo>
                <a:cubicBezTo>
                  <a:pt x="3182104" y="39801"/>
                  <a:pt x="3563508" y="7189"/>
                  <a:pt x="3752698" y="0"/>
                </a:cubicBezTo>
                <a:cubicBezTo>
                  <a:pt x="4004713" y="-51688"/>
                  <a:pt x="4111759" y="8465"/>
                  <a:pt x="4247845" y="0"/>
                </a:cubicBezTo>
                <a:cubicBezTo>
                  <a:pt x="4409051" y="-38636"/>
                  <a:pt x="4840912" y="-6880"/>
                  <a:pt x="5055718" y="0"/>
                </a:cubicBezTo>
                <a:cubicBezTo>
                  <a:pt x="5318987" y="12828"/>
                  <a:pt x="5464207" y="16349"/>
                  <a:pt x="5863590" y="0"/>
                </a:cubicBezTo>
                <a:cubicBezTo>
                  <a:pt x="6258188" y="21536"/>
                  <a:pt x="6373895" y="-20866"/>
                  <a:pt x="6515100" y="0"/>
                </a:cubicBezTo>
                <a:cubicBezTo>
                  <a:pt x="6673199" y="-42487"/>
                  <a:pt x="7368245" y="-124798"/>
                  <a:pt x="7818120" y="0"/>
                </a:cubicBezTo>
                <a:cubicBezTo>
                  <a:pt x="7818163" y="8895"/>
                  <a:pt x="7818750" y="9828"/>
                  <a:pt x="7818120" y="18288"/>
                </a:cubicBezTo>
                <a:cubicBezTo>
                  <a:pt x="7615777" y="-1071"/>
                  <a:pt x="7527543" y="-5750"/>
                  <a:pt x="7401154" y="18288"/>
                </a:cubicBezTo>
                <a:cubicBezTo>
                  <a:pt x="7322611" y="47896"/>
                  <a:pt x="6964426" y="-24966"/>
                  <a:pt x="6593281" y="18288"/>
                </a:cubicBezTo>
                <a:cubicBezTo>
                  <a:pt x="6260055" y="33833"/>
                  <a:pt x="6287545" y="-3963"/>
                  <a:pt x="6098134" y="18288"/>
                </a:cubicBezTo>
                <a:cubicBezTo>
                  <a:pt x="5900337" y="14995"/>
                  <a:pt x="5605990" y="72621"/>
                  <a:pt x="5446624" y="18288"/>
                </a:cubicBezTo>
                <a:cubicBezTo>
                  <a:pt x="5244167" y="-23104"/>
                  <a:pt x="4914971" y="-34358"/>
                  <a:pt x="4638751" y="18288"/>
                </a:cubicBezTo>
                <a:cubicBezTo>
                  <a:pt x="4353273" y="8380"/>
                  <a:pt x="4297533" y="13876"/>
                  <a:pt x="3987241" y="18288"/>
                </a:cubicBezTo>
                <a:cubicBezTo>
                  <a:pt x="3687723" y="41876"/>
                  <a:pt x="3776181" y="30039"/>
                  <a:pt x="3570275" y="18288"/>
                </a:cubicBezTo>
                <a:cubicBezTo>
                  <a:pt x="3396160" y="10249"/>
                  <a:pt x="3285909" y="48310"/>
                  <a:pt x="3075127" y="18288"/>
                </a:cubicBezTo>
                <a:cubicBezTo>
                  <a:pt x="2869474" y="41512"/>
                  <a:pt x="2676329" y="4972"/>
                  <a:pt x="2267255" y="18288"/>
                </a:cubicBezTo>
                <a:cubicBezTo>
                  <a:pt x="1866401" y="24532"/>
                  <a:pt x="1882987" y="25696"/>
                  <a:pt x="1615745" y="18288"/>
                </a:cubicBezTo>
                <a:cubicBezTo>
                  <a:pt x="1346085" y="13379"/>
                  <a:pt x="1323312" y="12392"/>
                  <a:pt x="1120597" y="18288"/>
                </a:cubicBezTo>
                <a:cubicBezTo>
                  <a:pt x="940237" y="-60975"/>
                  <a:pt x="569386" y="27591"/>
                  <a:pt x="0" y="18288"/>
                </a:cubicBezTo>
                <a:cubicBezTo>
                  <a:pt x="1751" y="14440"/>
                  <a:pt x="-1272" y="7740"/>
                  <a:pt x="0" y="0"/>
                </a:cubicBezTo>
                <a:close/>
              </a:path>
              <a:path w="7818120" h="18288" fill="none" stroke="0" extrusionOk="0">
                <a:moveTo>
                  <a:pt x="0" y="0"/>
                </a:moveTo>
                <a:cubicBezTo>
                  <a:pt x="102311" y="-24031"/>
                  <a:pt x="206428" y="20084"/>
                  <a:pt x="416966" y="0"/>
                </a:cubicBezTo>
                <a:cubicBezTo>
                  <a:pt x="662339" y="-9883"/>
                  <a:pt x="833564" y="-11910"/>
                  <a:pt x="1146658" y="0"/>
                </a:cubicBezTo>
                <a:cubicBezTo>
                  <a:pt x="1398993" y="16754"/>
                  <a:pt x="1378239" y="-4997"/>
                  <a:pt x="1563624" y="0"/>
                </a:cubicBezTo>
                <a:cubicBezTo>
                  <a:pt x="1738265" y="3015"/>
                  <a:pt x="2006667" y="23864"/>
                  <a:pt x="2136953" y="0"/>
                </a:cubicBezTo>
                <a:cubicBezTo>
                  <a:pt x="2338524" y="-3063"/>
                  <a:pt x="2693378" y="-15904"/>
                  <a:pt x="2944825" y="0"/>
                </a:cubicBezTo>
                <a:cubicBezTo>
                  <a:pt x="3201439" y="-13695"/>
                  <a:pt x="3379198" y="46243"/>
                  <a:pt x="3596335" y="0"/>
                </a:cubicBezTo>
                <a:cubicBezTo>
                  <a:pt x="3778868" y="-61549"/>
                  <a:pt x="3979469" y="3461"/>
                  <a:pt x="4326026" y="0"/>
                </a:cubicBezTo>
                <a:cubicBezTo>
                  <a:pt x="4670641" y="40397"/>
                  <a:pt x="4801160" y="2093"/>
                  <a:pt x="4899355" y="0"/>
                </a:cubicBezTo>
                <a:cubicBezTo>
                  <a:pt x="4972821" y="-4221"/>
                  <a:pt x="5326959" y="8892"/>
                  <a:pt x="5550865" y="0"/>
                </a:cubicBezTo>
                <a:cubicBezTo>
                  <a:pt x="5793178" y="12267"/>
                  <a:pt x="6146346" y="-4531"/>
                  <a:pt x="6358738" y="0"/>
                </a:cubicBezTo>
                <a:cubicBezTo>
                  <a:pt x="6580825" y="49349"/>
                  <a:pt x="6739467" y="13524"/>
                  <a:pt x="6853885" y="0"/>
                </a:cubicBezTo>
                <a:cubicBezTo>
                  <a:pt x="7057243" y="-60557"/>
                  <a:pt x="7415107" y="-58698"/>
                  <a:pt x="7818120" y="0"/>
                </a:cubicBezTo>
                <a:cubicBezTo>
                  <a:pt x="7817705" y="7748"/>
                  <a:pt x="7817189" y="13015"/>
                  <a:pt x="7818120" y="18288"/>
                </a:cubicBezTo>
                <a:cubicBezTo>
                  <a:pt x="7693944" y="-3615"/>
                  <a:pt x="7376376" y="-6677"/>
                  <a:pt x="7244791" y="18288"/>
                </a:cubicBezTo>
                <a:cubicBezTo>
                  <a:pt x="7100086" y="-5717"/>
                  <a:pt x="6942350" y="35421"/>
                  <a:pt x="6827825" y="18288"/>
                </a:cubicBezTo>
                <a:cubicBezTo>
                  <a:pt x="6691364" y="27873"/>
                  <a:pt x="6342432" y="37332"/>
                  <a:pt x="6176315" y="18288"/>
                </a:cubicBezTo>
                <a:cubicBezTo>
                  <a:pt x="6012850" y="28657"/>
                  <a:pt x="5862979" y="-980"/>
                  <a:pt x="5681167" y="18288"/>
                </a:cubicBezTo>
                <a:cubicBezTo>
                  <a:pt x="5485624" y="71662"/>
                  <a:pt x="5295851" y="1288"/>
                  <a:pt x="5029657" y="18288"/>
                </a:cubicBezTo>
                <a:cubicBezTo>
                  <a:pt x="4753680" y="49046"/>
                  <a:pt x="4640335" y="38506"/>
                  <a:pt x="4378147" y="18288"/>
                </a:cubicBezTo>
                <a:cubicBezTo>
                  <a:pt x="4103046" y="-4537"/>
                  <a:pt x="4022480" y="43848"/>
                  <a:pt x="3726637" y="18288"/>
                </a:cubicBezTo>
                <a:cubicBezTo>
                  <a:pt x="3429109" y="3476"/>
                  <a:pt x="3316488" y="61415"/>
                  <a:pt x="3075127" y="18288"/>
                </a:cubicBezTo>
                <a:cubicBezTo>
                  <a:pt x="2821014" y="6093"/>
                  <a:pt x="2665050" y="-11263"/>
                  <a:pt x="2501798" y="18288"/>
                </a:cubicBezTo>
                <a:cubicBezTo>
                  <a:pt x="2343345" y="29394"/>
                  <a:pt x="2120041" y="-50427"/>
                  <a:pt x="1772107" y="18288"/>
                </a:cubicBezTo>
                <a:cubicBezTo>
                  <a:pt x="1424078" y="50665"/>
                  <a:pt x="1427418" y="32572"/>
                  <a:pt x="1120597" y="18288"/>
                </a:cubicBezTo>
                <a:cubicBezTo>
                  <a:pt x="796486" y="45938"/>
                  <a:pt x="243712" y="47798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18120"/>
                      <a:gd name="connsiteY0" fmla="*/ 0 h 18288"/>
                      <a:gd name="connsiteX1" fmla="*/ 416966 w 7818120"/>
                      <a:gd name="connsiteY1" fmla="*/ 0 h 18288"/>
                      <a:gd name="connsiteX2" fmla="*/ 1146658 w 7818120"/>
                      <a:gd name="connsiteY2" fmla="*/ 0 h 18288"/>
                      <a:gd name="connsiteX3" fmla="*/ 1563624 w 7818120"/>
                      <a:gd name="connsiteY3" fmla="*/ 0 h 18288"/>
                      <a:gd name="connsiteX4" fmla="*/ 2136953 w 7818120"/>
                      <a:gd name="connsiteY4" fmla="*/ 0 h 18288"/>
                      <a:gd name="connsiteX5" fmla="*/ 2944825 w 7818120"/>
                      <a:gd name="connsiteY5" fmla="*/ 0 h 18288"/>
                      <a:gd name="connsiteX6" fmla="*/ 3596335 w 7818120"/>
                      <a:gd name="connsiteY6" fmla="*/ 0 h 18288"/>
                      <a:gd name="connsiteX7" fmla="*/ 4326026 w 7818120"/>
                      <a:gd name="connsiteY7" fmla="*/ 0 h 18288"/>
                      <a:gd name="connsiteX8" fmla="*/ 4899355 w 7818120"/>
                      <a:gd name="connsiteY8" fmla="*/ 0 h 18288"/>
                      <a:gd name="connsiteX9" fmla="*/ 5550865 w 7818120"/>
                      <a:gd name="connsiteY9" fmla="*/ 0 h 18288"/>
                      <a:gd name="connsiteX10" fmla="*/ 6358738 w 7818120"/>
                      <a:gd name="connsiteY10" fmla="*/ 0 h 18288"/>
                      <a:gd name="connsiteX11" fmla="*/ 6853885 w 7818120"/>
                      <a:gd name="connsiteY11" fmla="*/ 0 h 18288"/>
                      <a:gd name="connsiteX12" fmla="*/ 7818120 w 7818120"/>
                      <a:gd name="connsiteY12" fmla="*/ 0 h 18288"/>
                      <a:gd name="connsiteX13" fmla="*/ 7818120 w 7818120"/>
                      <a:gd name="connsiteY13" fmla="*/ 18288 h 18288"/>
                      <a:gd name="connsiteX14" fmla="*/ 7244791 w 7818120"/>
                      <a:gd name="connsiteY14" fmla="*/ 18288 h 18288"/>
                      <a:gd name="connsiteX15" fmla="*/ 6827825 w 7818120"/>
                      <a:gd name="connsiteY15" fmla="*/ 18288 h 18288"/>
                      <a:gd name="connsiteX16" fmla="*/ 6176315 w 7818120"/>
                      <a:gd name="connsiteY16" fmla="*/ 18288 h 18288"/>
                      <a:gd name="connsiteX17" fmla="*/ 5681167 w 7818120"/>
                      <a:gd name="connsiteY17" fmla="*/ 18288 h 18288"/>
                      <a:gd name="connsiteX18" fmla="*/ 5029657 w 7818120"/>
                      <a:gd name="connsiteY18" fmla="*/ 18288 h 18288"/>
                      <a:gd name="connsiteX19" fmla="*/ 4378147 w 7818120"/>
                      <a:gd name="connsiteY19" fmla="*/ 18288 h 18288"/>
                      <a:gd name="connsiteX20" fmla="*/ 3726637 w 7818120"/>
                      <a:gd name="connsiteY20" fmla="*/ 18288 h 18288"/>
                      <a:gd name="connsiteX21" fmla="*/ 3075127 w 7818120"/>
                      <a:gd name="connsiteY21" fmla="*/ 18288 h 18288"/>
                      <a:gd name="connsiteX22" fmla="*/ 2501798 w 7818120"/>
                      <a:gd name="connsiteY22" fmla="*/ 18288 h 18288"/>
                      <a:gd name="connsiteX23" fmla="*/ 1772107 w 7818120"/>
                      <a:gd name="connsiteY23" fmla="*/ 18288 h 18288"/>
                      <a:gd name="connsiteX24" fmla="*/ 1120597 w 7818120"/>
                      <a:gd name="connsiteY24" fmla="*/ 18288 h 18288"/>
                      <a:gd name="connsiteX25" fmla="*/ 0 w 7818120"/>
                      <a:gd name="connsiteY25" fmla="*/ 18288 h 18288"/>
                      <a:gd name="connsiteX26" fmla="*/ 0 w 7818120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818120" h="18288" fill="none" extrusionOk="0">
                        <a:moveTo>
                          <a:pt x="0" y="0"/>
                        </a:moveTo>
                        <a:cubicBezTo>
                          <a:pt x="121520" y="-12182"/>
                          <a:pt x="211324" y="18247"/>
                          <a:pt x="416966" y="0"/>
                        </a:cubicBezTo>
                        <a:cubicBezTo>
                          <a:pt x="622608" y="-18247"/>
                          <a:pt x="891241" y="-13744"/>
                          <a:pt x="1146658" y="0"/>
                        </a:cubicBezTo>
                        <a:cubicBezTo>
                          <a:pt x="1402075" y="13744"/>
                          <a:pt x="1378880" y="-8543"/>
                          <a:pt x="1563624" y="0"/>
                        </a:cubicBezTo>
                        <a:cubicBezTo>
                          <a:pt x="1748368" y="8543"/>
                          <a:pt x="1972300" y="7443"/>
                          <a:pt x="2136953" y="0"/>
                        </a:cubicBezTo>
                        <a:cubicBezTo>
                          <a:pt x="2301606" y="-7443"/>
                          <a:pt x="2679634" y="12382"/>
                          <a:pt x="2944825" y="0"/>
                        </a:cubicBezTo>
                        <a:cubicBezTo>
                          <a:pt x="3210016" y="-12382"/>
                          <a:pt x="3409232" y="17967"/>
                          <a:pt x="3596335" y="0"/>
                        </a:cubicBezTo>
                        <a:cubicBezTo>
                          <a:pt x="3783438" y="-17967"/>
                          <a:pt x="4002523" y="-28578"/>
                          <a:pt x="4326026" y="0"/>
                        </a:cubicBezTo>
                        <a:cubicBezTo>
                          <a:pt x="4649529" y="28578"/>
                          <a:pt x="4777384" y="-3624"/>
                          <a:pt x="4899355" y="0"/>
                        </a:cubicBezTo>
                        <a:cubicBezTo>
                          <a:pt x="5021326" y="3624"/>
                          <a:pt x="5317653" y="1281"/>
                          <a:pt x="5550865" y="0"/>
                        </a:cubicBezTo>
                        <a:cubicBezTo>
                          <a:pt x="5784077" y="-1281"/>
                          <a:pt x="6142956" y="-39637"/>
                          <a:pt x="6358738" y="0"/>
                        </a:cubicBezTo>
                        <a:cubicBezTo>
                          <a:pt x="6574520" y="39637"/>
                          <a:pt x="6724785" y="-4460"/>
                          <a:pt x="6853885" y="0"/>
                        </a:cubicBezTo>
                        <a:cubicBezTo>
                          <a:pt x="6982985" y="4460"/>
                          <a:pt x="7403044" y="-1955"/>
                          <a:pt x="7818120" y="0"/>
                        </a:cubicBezTo>
                        <a:cubicBezTo>
                          <a:pt x="7817988" y="7702"/>
                          <a:pt x="7817908" y="13511"/>
                          <a:pt x="7818120" y="18288"/>
                        </a:cubicBezTo>
                        <a:cubicBezTo>
                          <a:pt x="7698847" y="-3267"/>
                          <a:pt x="7390924" y="22979"/>
                          <a:pt x="7244791" y="18288"/>
                        </a:cubicBezTo>
                        <a:cubicBezTo>
                          <a:pt x="7098658" y="13597"/>
                          <a:pt x="6952735" y="29357"/>
                          <a:pt x="6827825" y="18288"/>
                        </a:cubicBezTo>
                        <a:cubicBezTo>
                          <a:pt x="6702915" y="7219"/>
                          <a:pt x="6338661" y="34530"/>
                          <a:pt x="6176315" y="18288"/>
                        </a:cubicBezTo>
                        <a:cubicBezTo>
                          <a:pt x="6013969" y="2047"/>
                          <a:pt x="5850602" y="6362"/>
                          <a:pt x="5681167" y="18288"/>
                        </a:cubicBezTo>
                        <a:cubicBezTo>
                          <a:pt x="5511732" y="30214"/>
                          <a:pt x="5312143" y="419"/>
                          <a:pt x="5029657" y="18288"/>
                        </a:cubicBezTo>
                        <a:cubicBezTo>
                          <a:pt x="4747171" y="36158"/>
                          <a:pt x="4655062" y="30740"/>
                          <a:pt x="4378147" y="18288"/>
                        </a:cubicBezTo>
                        <a:cubicBezTo>
                          <a:pt x="4101232" y="5837"/>
                          <a:pt x="4037646" y="44706"/>
                          <a:pt x="3726637" y="18288"/>
                        </a:cubicBezTo>
                        <a:cubicBezTo>
                          <a:pt x="3415628" y="-8130"/>
                          <a:pt x="3321756" y="45507"/>
                          <a:pt x="3075127" y="18288"/>
                        </a:cubicBezTo>
                        <a:cubicBezTo>
                          <a:pt x="2828498" y="-8931"/>
                          <a:pt x="2684733" y="14853"/>
                          <a:pt x="2501798" y="18288"/>
                        </a:cubicBezTo>
                        <a:cubicBezTo>
                          <a:pt x="2318863" y="21723"/>
                          <a:pt x="2121844" y="-13013"/>
                          <a:pt x="1772107" y="18288"/>
                        </a:cubicBezTo>
                        <a:cubicBezTo>
                          <a:pt x="1422370" y="49589"/>
                          <a:pt x="1431548" y="31666"/>
                          <a:pt x="1120597" y="18288"/>
                        </a:cubicBezTo>
                        <a:cubicBezTo>
                          <a:pt x="809646" y="4911"/>
                          <a:pt x="246393" y="5624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7818120" h="18288" stroke="0" extrusionOk="0">
                        <a:moveTo>
                          <a:pt x="0" y="0"/>
                        </a:moveTo>
                        <a:cubicBezTo>
                          <a:pt x="177487" y="-4302"/>
                          <a:pt x="287499" y="4997"/>
                          <a:pt x="573329" y="0"/>
                        </a:cubicBezTo>
                        <a:cubicBezTo>
                          <a:pt x="859159" y="-4997"/>
                          <a:pt x="821965" y="-336"/>
                          <a:pt x="990295" y="0"/>
                        </a:cubicBezTo>
                        <a:cubicBezTo>
                          <a:pt x="1158625" y="336"/>
                          <a:pt x="1587918" y="-4681"/>
                          <a:pt x="1798168" y="0"/>
                        </a:cubicBezTo>
                        <a:cubicBezTo>
                          <a:pt x="2008418" y="4681"/>
                          <a:pt x="2088841" y="-2754"/>
                          <a:pt x="2371496" y="0"/>
                        </a:cubicBezTo>
                        <a:cubicBezTo>
                          <a:pt x="2654151" y="2754"/>
                          <a:pt x="2701462" y="-24976"/>
                          <a:pt x="2944825" y="0"/>
                        </a:cubicBezTo>
                        <a:cubicBezTo>
                          <a:pt x="3188188" y="24976"/>
                          <a:pt x="3511636" y="25407"/>
                          <a:pt x="3752698" y="0"/>
                        </a:cubicBezTo>
                        <a:cubicBezTo>
                          <a:pt x="3993760" y="-25407"/>
                          <a:pt x="4107153" y="6432"/>
                          <a:pt x="4247845" y="0"/>
                        </a:cubicBezTo>
                        <a:cubicBezTo>
                          <a:pt x="4388537" y="-6432"/>
                          <a:pt x="4835598" y="-5108"/>
                          <a:pt x="5055718" y="0"/>
                        </a:cubicBezTo>
                        <a:cubicBezTo>
                          <a:pt x="5275838" y="5108"/>
                          <a:pt x="5461006" y="-24536"/>
                          <a:pt x="5863590" y="0"/>
                        </a:cubicBezTo>
                        <a:cubicBezTo>
                          <a:pt x="6266174" y="24536"/>
                          <a:pt x="6355549" y="-19657"/>
                          <a:pt x="6515100" y="0"/>
                        </a:cubicBezTo>
                        <a:cubicBezTo>
                          <a:pt x="6674651" y="19657"/>
                          <a:pt x="7275423" y="-57462"/>
                          <a:pt x="7818120" y="0"/>
                        </a:cubicBezTo>
                        <a:cubicBezTo>
                          <a:pt x="7818132" y="8833"/>
                          <a:pt x="7818660" y="9830"/>
                          <a:pt x="7818120" y="18288"/>
                        </a:cubicBezTo>
                        <a:cubicBezTo>
                          <a:pt x="7610240" y="4606"/>
                          <a:pt x="7521789" y="7721"/>
                          <a:pt x="7401154" y="18288"/>
                        </a:cubicBezTo>
                        <a:cubicBezTo>
                          <a:pt x="7280519" y="28855"/>
                          <a:pt x="6930719" y="4225"/>
                          <a:pt x="6593281" y="18288"/>
                        </a:cubicBezTo>
                        <a:cubicBezTo>
                          <a:pt x="6255843" y="32351"/>
                          <a:pt x="6286682" y="1162"/>
                          <a:pt x="6098134" y="18288"/>
                        </a:cubicBezTo>
                        <a:cubicBezTo>
                          <a:pt x="5909586" y="35414"/>
                          <a:pt x="5602789" y="48596"/>
                          <a:pt x="5446624" y="18288"/>
                        </a:cubicBezTo>
                        <a:cubicBezTo>
                          <a:pt x="5290459" y="-12020"/>
                          <a:pt x="4917039" y="21960"/>
                          <a:pt x="4638751" y="18288"/>
                        </a:cubicBezTo>
                        <a:cubicBezTo>
                          <a:pt x="4360463" y="14616"/>
                          <a:pt x="4304690" y="5450"/>
                          <a:pt x="3987241" y="18288"/>
                        </a:cubicBezTo>
                        <a:cubicBezTo>
                          <a:pt x="3669792" y="31127"/>
                          <a:pt x="3758742" y="32551"/>
                          <a:pt x="3570275" y="18288"/>
                        </a:cubicBezTo>
                        <a:cubicBezTo>
                          <a:pt x="3381808" y="4025"/>
                          <a:pt x="3267153" y="36200"/>
                          <a:pt x="3075127" y="18288"/>
                        </a:cubicBezTo>
                        <a:cubicBezTo>
                          <a:pt x="2883101" y="376"/>
                          <a:pt x="2665825" y="10973"/>
                          <a:pt x="2267255" y="18288"/>
                        </a:cubicBezTo>
                        <a:cubicBezTo>
                          <a:pt x="1868685" y="25603"/>
                          <a:pt x="1884698" y="28410"/>
                          <a:pt x="1615745" y="18288"/>
                        </a:cubicBezTo>
                        <a:cubicBezTo>
                          <a:pt x="1346792" y="8167"/>
                          <a:pt x="1320952" y="10430"/>
                          <a:pt x="1120597" y="18288"/>
                        </a:cubicBezTo>
                        <a:cubicBezTo>
                          <a:pt x="920242" y="26146"/>
                          <a:pt x="556507" y="50790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DC327266-C881-5D0B-3B4D-183F8AE8EF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645730"/>
              </p:ext>
            </p:extLst>
          </p:nvPr>
        </p:nvGraphicFramePr>
        <p:xfrm>
          <a:off x="628650" y="2228087"/>
          <a:ext cx="78867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8630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4" name="Rectangle 443">
            <a:extLst>
              <a:ext uri="{FF2B5EF4-FFF2-40B4-BE49-F238E27FC236}">
                <a16:creationId xmlns:a16="http://schemas.microsoft.com/office/drawing/2014/main" id="{A6D37EE4-EA1B-46EE-A54B-5233C63C9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0087358-5BBB-0DE7-AB38-E5CDA5268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369" y="238539"/>
            <a:ext cx="828526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700" b="1"/>
              <a:t>Conclusiones y Reflexiones </a:t>
            </a:r>
          </a:p>
        </p:txBody>
      </p:sp>
      <p:sp>
        <p:nvSpPr>
          <p:cNvPr id="446" name="sketch line">
            <a:extLst>
              <a:ext uri="{FF2B5EF4-FFF2-40B4-BE49-F238E27FC236}">
                <a16:creationId xmlns:a16="http://schemas.microsoft.com/office/drawing/2014/main" id="{927D5270-6648-4CC1-8F78-48BE299CA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369" y="1767709"/>
            <a:ext cx="8229600" cy="18288"/>
          </a:xfrm>
          <a:custGeom>
            <a:avLst/>
            <a:gdLst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1371600 w 8229600"/>
              <a:gd name="connsiteY2" fmla="*/ 0 h 18288"/>
              <a:gd name="connsiteX3" fmla="*/ 2221992 w 8229600"/>
              <a:gd name="connsiteY3" fmla="*/ 0 h 18288"/>
              <a:gd name="connsiteX4" fmla="*/ 3072384 w 8229600"/>
              <a:gd name="connsiteY4" fmla="*/ 0 h 18288"/>
              <a:gd name="connsiteX5" fmla="*/ 3511296 w 8229600"/>
              <a:gd name="connsiteY5" fmla="*/ 0 h 18288"/>
              <a:gd name="connsiteX6" fmla="*/ 4114800 w 8229600"/>
              <a:gd name="connsiteY6" fmla="*/ 0 h 18288"/>
              <a:gd name="connsiteX7" fmla="*/ 4553712 w 8229600"/>
              <a:gd name="connsiteY7" fmla="*/ 0 h 18288"/>
              <a:gd name="connsiteX8" fmla="*/ 5239512 w 8229600"/>
              <a:gd name="connsiteY8" fmla="*/ 0 h 18288"/>
              <a:gd name="connsiteX9" fmla="*/ 5843016 w 8229600"/>
              <a:gd name="connsiteY9" fmla="*/ 0 h 18288"/>
              <a:gd name="connsiteX10" fmla="*/ 6611112 w 8229600"/>
              <a:gd name="connsiteY10" fmla="*/ 0 h 18288"/>
              <a:gd name="connsiteX11" fmla="*/ 7461504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461504 w 8229600"/>
              <a:gd name="connsiteY14" fmla="*/ 18288 h 18288"/>
              <a:gd name="connsiteX15" fmla="*/ 6940296 w 8229600"/>
              <a:gd name="connsiteY15" fmla="*/ 18288 h 18288"/>
              <a:gd name="connsiteX16" fmla="*/ 6419088 w 8229600"/>
              <a:gd name="connsiteY16" fmla="*/ 18288 h 18288"/>
              <a:gd name="connsiteX17" fmla="*/ 5650992 w 8229600"/>
              <a:gd name="connsiteY17" fmla="*/ 18288 h 18288"/>
              <a:gd name="connsiteX18" fmla="*/ 5129784 w 8229600"/>
              <a:gd name="connsiteY18" fmla="*/ 18288 h 18288"/>
              <a:gd name="connsiteX19" fmla="*/ 4690872 w 8229600"/>
              <a:gd name="connsiteY19" fmla="*/ 18288 h 18288"/>
              <a:gd name="connsiteX20" fmla="*/ 4087368 w 8229600"/>
              <a:gd name="connsiteY20" fmla="*/ 18288 h 18288"/>
              <a:gd name="connsiteX21" fmla="*/ 3401568 w 8229600"/>
              <a:gd name="connsiteY21" fmla="*/ 18288 h 18288"/>
              <a:gd name="connsiteX22" fmla="*/ 2798064 w 8229600"/>
              <a:gd name="connsiteY22" fmla="*/ 18288 h 18288"/>
              <a:gd name="connsiteX23" fmla="*/ 2276856 w 8229600"/>
              <a:gd name="connsiteY23" fmla="*/ 18288 h 18288"/>
              <a:gd name="connsiteX24" fmla="*/ 1426464 w 8229600"/>
              <a:gd name="connsiteY24" fmla="*/ 18288 h 18288"/>
              <a:gd name="connsiteX25" fmla="*/ 740664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960120 w 8229600"/>
              <a:gd name="connsiteY2" fmla="*/ 0 h 18288"/>
              <a:gd name="connsiteX3" fmla="*/ 1481328 w 8229600"/>
              <a:gd name="connsiteY3" fmla="*/ 0 h 18288"/>
              <a:gd name="connsiteX4" fmla="*/ 2167128 w 8229600"/>
              <a:gd name="connsiteY4" fmla="*/ 0 h 18288"/>
              <a:gd name="connsiteX5" fmla="*/ 2935224 w 8229600"/>
              <a:gd name="connsiteY5" fmla="*/ 0 h 18288"/>
              <a:gd name="connsiteX6" fmla="*/ 3785616 w 8229600"/>
              <a:gd name="connsiteY6" fmla="*/ 0 h 18288"/>
              <a:gd name="connsiteX7" fmla="*/ 4636008 w 8229600"/>
              <a:gd name="connsiteY7" fmla="*/ 0 h 18288"/>
              <a:gd name="connsiteX8" fmla="*/ 5239512 w 8229600"/>
              <a:gd name="connsiteY8" fmla="*/ 0 h 18288"/>
              <a:gd name="connsiteX9" fmla="*/ 6007608 w 8229600"/>
              <a:gd name="connsiteY9" fmla="*/ 0 h 18288"/>
              <a:gd name="connsiteX10" fmla="*/ 6693408 w 8229600"/>
              <a:gd name="connsiteY10" fmla="*/ 0 h 18288"/>
              <a:gd name="connsiteX11" fmla="*/ 7296912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626096 w 8229600"/>
              <a:gd name="connsiteY14" fmla="*/ 18288 h 18288"/>
              <a:gd name="connsiteX15" fmla="*/ 7022592 w 8229600"/>
              <a:gd name="connsiteY15" fmla="*/ 18288 h 18288"/>
              <a:gd name="connsiteX16" fmla="*/ 6172200 w 8229600"/>
              <a:gd name="connsiteY16" fmla="*/ 18288 h 18288"/>
              <a:gd name="connsiteX17" fmla="*/ 5650992 w 8229600"/>
              <a:gd name="connsiteY17" fmla="*/ 18288 h 18288"/>
              <a:gd name="connsiteX18" fmla="*/ 4882896 w 8229600"/>
              <a:gd name="connsiteY18" fmla="*/ 18288 h 18288"/>
              <a:gd name="connsiteX19" fmla="*/ 4443984 w 8229600"/>
              <a:gd name="connsiteY19" fmla="*/ 18288 h 18288"/>
              <a:gd name="connsiteX20" fmla="*/ 3758184 w 8229600"/>
              <a:gd name="connsiteY20" fmla="*/ 18288 h 18288"/>
              <a:gd name="connsiteX21" fmla="*/ 3236976 w 8229600"/>
              <a:gd name="connsiteY21" fmla="*/ 18288 h 18288"/>
              <a:gd name="connsiteX22" fmla="*/ 2386584 w 8229600"/>
              <a:gd name="connsiteY22" fmla="*/ 18288 h 18288"/>
              <a:gd name="connsiteX23" fmla="*/ 1947672 w 8229600"/>
              <a:gd name="connsiteY23" fmla="*/ 18288 h 18288"/>
              <a:gd name="connsiteX24" fmla="*/ 1261872 w 8229600"/>
              <a:gd name="connsiteY24" fmla="*/ 18288 h 18288"/>
              <a:gd name="connsiteX25" fmla="*/ 822960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229600" h="18288" fill="none" extrusionOk="0">
                <a:moveTo>
                  <a:pt x="0" y="0"/>
                </a:moveTo>
                <a:cubicBezTo>
                  <a:pt x="215278" y="6969"/>
                  <a:pt x="340572" y="21894"/>
                  <a:pt x="521208" y="0"/>
                </a:cubicBezTo>
                <a:cubicBezTo>
                  <a:pt x="745939" y="29643"/>
                  <a:pt x="1127486" y="-40512"/>
                  <a:pt x="1371600" y="0"/>
                </a:cubicBezTo>
                <a:cubicBezTo>
                  <a:pt x="1567490" y="28416"/>
                  <a:pt x="1945702" y="13075"/>
                  <a:pt x="2221992" y="0"/>
                </a:cubicBezTo>
                <a:cubicBezTo>
                  <a:pt x="2446218" y="-17340"/>
                  <a:pt x="2853686" y="-7924"/>
                  <a:pt x="3072384" y="0"/>
                </a:cubicBezTo>
                <a:cubicBezTo>
                  <a:pt x="3286960" y="20656"/>
                  <a:pt x="3324417" y="20174"/>
                  <a:pt x="3511296" y="0"/>
                </a:cubicBezTo>
                <a:cubicBezTo>
                  <a:pt x="3710690" y="-39182"/>
                  <a:pt x="3945457" y="-64074"/>
                  <a:pt x="4114800" y="0"/>
                </a:cubicBezTo>
                <a:cubicBezTo>
                  <a:pt x="4336079" y="28138"/>
                  <a:pt x="4420759" y="12117"/>
                  <a:pt x="4553712" y="0"/>
                </a:cubicBezTo>
                <a:cubicBezTo>
                  <a:pt x="4688252" y="-2224"/>
                  <a:pt x="5047430" y="19664"/>
                  <a:pt x="5239512" y="0"/>
                </a:cubicBezTo>
                <a:cubicBezTo>
                  <a:pt x="5424392" y="-49610"/>
                  <a:pt x="5708717" y="13540"/>
                  <a:pt x="5843016" y="0"/>
                </a:cubicBezTo>
                <a:cubicBezTo>
                  <a:pt x="6005788" y="32949"/>
                  <a:pt x="6198255" y="37080"/>
                  <a:pt x="6611112" y="0"/>
                </a:cubicBezTo>
                <a:cubicBezTo>
                  <a:pt x="6954152" y="635"/>
                  <a:pt x="7244390" y="18057"/>
                  <a:pt x="7461504" y="0"/>
                </a:cubicBezTo>
                <a:cubicBezTo>
                  <a:pt x="7693790" y="9882"/>
                  <a:pt x="7984486" y="17646"/>
                  <a:pt x="8229600" y="0"/>
                </a:cubicBezTo>
                <a:cubicBezTo>
                  <a:pt x="8228428" y="6016"/>
                  <a:pt x="8229853" y="9684"/>
                  <a:pt x="8229600" y="18288"/>
                </a:cubicBezTo>
                <a:cubicBezTo>
                  <a:pt x="7945777" y="19945"/>
                  <a:pt x="7812308" y="-8511"/>
                  <a:pt x="7461504" y="18288"/>
                </a:cubicBezTo>
                <a:cubicBezTo>
                  <a:pt x="7129391" y="53185"/>
                  <a:pt x="7087333" y="41906"/>
                  <a:pt x="6940296" y="18288"/>
                </a:cubicBezTo>
                <a:cubicBezTo>
                  <a:pt x="6810862" y="-23020"/>
                  <a:pt x="6701312" y="19361"/>
                  <a:pt x="6419088" y="18288"/>
                </a:cubicBezTo>
                <a:cubicBezTo>
                  <a:pt x="6152777" y="18855"/>
                  <a:pt x="5868611" y="48802"/>
                  <a:pt x="5650992" y="18288"/>
                </a:cubicBezTo>
                <a:cubicBezTo>
                  <a:pt x="5439747" y="15250"/>
                  <a:pt x="5334901" y="-1044"/>
                  <a:pt x="5129784" y="18288"/>
                </a:cubicBezTo>
                <a:cubicBezTo>
                  <a:pt x="4955906" y="40458"/>
                  <a:pt x="4793216" y="33888"/>
                  <a:pt x="4690872" y="18288"/>
                </a:cubicBezTo>
                <a:cubicBezTo>
                  <a:pt x="4552374" y="31087"/>
                  <a:pt x="4318742" y="6248"/>
                  <a:pt x="4087368" y="18288"/>
                </a:cubicBezTo>
                <a:cubicBezTo>
                  <a:pt x="3849418" y="32625"/>
                  <a:pt x="3751577" y="29688"/>
                  <a:pt x="3401568" y="18288"/>
                </a:cubicBezTo>
                <a:cubicBezTo>
                  <a:pt x="3067953" y="20409"/>
                  <a:pt x="3012425" y="26879"/>
                  <a:pt x="2798064" y="18288"/>
                </a:cubicBezTo>
                <a:cubicBezTo>
                  <a:pt x="2565154" y="16520"/>
                  <a:pt x="2426719" y="-31794"/>
                  <a:pt x="2276856" y="18288"/>
                </a:cubicBezTo>
                <a:cubicBezTo>
                  <a:pt x="2090980" y="4382"/>
                  <a:pt x="1702030" y="-8180"/>
                  <a:pt x="1426464" y="18288"/>
                </a:cubicBezTo>
                <a:cubicBezTo>
                  <a:pt x="1104481" y="69643"/>
                  <a:pt x="985013" y="-7690"/>
                  <a:pt x="740664" y="18288"/>
                </a:cubicBezTo>
                <a:cubicBezTo>
                  <a:pt x="507391" y="41643"/>
                  <a:pt x="191740" y="-11654"/>
                  <a:pt x="0" y="18288"/>
                </a:cubicBezTo>
                <a:cubicBezTo>
                  <a:pt x="714" y="9707"/>
                  <a:pt x="1025" y="3120"/>
                  <a:pt x="0" y="0"/>
                </a:cubicBezTo>
                <a:close/>
              </a:path>
              <a:path w="8229600" h="18288" stroke="0" extrusionOk="0">
                <a:moveTo>
                  <a:pt x="0" y="0"/>
                </a:moveTo>
                <a:cubicBezTo>
                  <a:pt x="270709" y="-27213"/>
                  <a:pt x="397128" y="23656"/>
                  <a:pt x="521208" y="0"/>
                </a:cubicBezTo>
                <a:cubicBezTo>
                  <a:pt x="631319" y="-5947"/>
                  <a:pt x="842157" y="28261"/>
                  <a:pt x="960120" y="0"/>
                </a:cubicBezTo>
                <a:cubicBezTo>
                  <a:pt x="1077930" y="6549"/>
                  <a:pt x="1318669" y="-15893"/>
                  <a:pt x="1481328" y="0"/>
                </a:cubicBezTo>
                <a:cubicBezTo>
                  <a:pt x="1659104" y="-21090"/>
                  <a:pt x="1870243" y="69945"/>
                  <a:pt x="2167128" y="0"/>
                </a:cubicBezTo>
                <a:cubicBezTo>
                  <a:pt x="2460684" y="-5519"/>
                  <a:pt x="2753885" y="-62993"/>
                  <a:pt x="2935224" y="0"/>
                </a:cubicBezTo>
                <a:cubicBezTo>
                  <a:pt x="3115119" y="56580"/>
                  <a:pt x="3535280" y="40687"/>
                  <a:pt x="3785616" y="0"/>
                </a:cubicBezTo>
                <a:cubicBezTo>
                  <a:pt x="4057881" y="25645"/>
                  <a:pt x="4308335" y="-2666"/>
                  <a:pt x="4636008" y="0"/>
                </a:cubicBezTo>
                <a:cubicBezTo>
                  <a:pt x="4987152" y="19805"/>
                  <a:pt x="5025979" y="14149"/>
                  <a:pt x="5239512" y="0"/>
                </a:cubicBezTo>
                <a:cubicBezTo>
                  <a:pt x="5437586" y="211"/>
                  <a:pt x="5752721" y="5618"/>
                  <a:pt x="6007608" y="0"/>
                </a:cubicBezTo>
                <a:cubicBezTo>
                  <a:pt x="6280137" y="-5132"/>
                  <a:pt x="6386079" y="-21510"/>
                  <a:pt x="6693408" y="0"/>
                </a:cubicBezTo>
                <a:cubicBezTo>
                  <a:pt x="6986580" y="4991"/>
                  <a:pt x="7015252" y="-18088"/>
                  <a:pt x="7296912" y="0"/>
                </a:cubicBezTo>
                <a:cubicBezTo>
                  <a:pt x="7569796" y="10390"/>
                  <a:pt x="7895472" y="71473"/>
                  <a:pt x="8229600" y="0"/>
                </a:cubicBezTo>
                <a:cubicBezTo>
                  <a:pt x="8230227" y="7450"/>
                  <a:pt x="8228885" y="11999"/>
                  <a:pt x="8229600" y="18288"/>
                </a:cubicBezTo>
                <a:cubicBezTo>
                  <a:pt x="8094333" y="-5252"/>
                  <a:pt x="7850928" y="37448"/>
                  <a:pt x="7626096" y="18288"/>
                </a:cubicBezTo>
                <a:cubicBezTo>
                  <a:pt x="7448378" y="-569"/>
                  <a:pt x="7315174" y="-1844"/>
                  <a:pt x="7022592" y="18288"/>
                </a:cubicBezTo>
                <a:cubicBezTo>
                  <a:pt x="6686163" y="50499"/>
                  <a:pt x="6352629" y="23510"/>
                  <a:pt x="6172200" y="18288"/>
                </a:cubicBezTo>
                <a:cubicBezTo>
                  <a:pt x="6015590" y="42345"/>
                  <a:pt x="5770309" y="21278"/>
                  <a:pt x="5650992" y="18288"/>
                </a:cubicBezTo>
                <a:cubicBezTo>
                  <a:pt x="5483975" y="12092"/>
                  <a:pt x="5165324" y="68948"/>
                  <a:pt x="4882896" y="18288"/>
                </a:cubicBezTo>
                <a:cubicBezTo>
                  <a:pt x="4568934" y="7053"/>
                  <a:pt x="4556334" y="27676"/>
                  <a:pt x="4443984" y="18288"/>
                </a:cubicBezTo>
                <a:cubicBezTo>
                  <a:pt x="4320775" y="10576"/>
                  <a:pt x="4034988" y="-3490"/>
                  <a:pt x="3758184" y="18288"/>
                </a:cubicBezTo>
                <a:cubicBezTo>
                  <a:pt x="3445155" y="-998"/>
                  <a:pt x="3367892" y="13824"/>
                  <a:pt x="3236976" y="18288"/>
                </a:cubicBezTo>
                <a:cubicBezTo>
                  <a:pt x="3093796" y="26408"/>
                  <a:pt x="2635824" y="24132"/>
                  <a:pt x="2386584" y="18288"/>
                </a:cubicBezTo>
                <a:cubicBezTo>
                  <a:pt x="2139815" y="-3297"/>
                  <a:pt x="2105958" y="25945"/>
                  <a:pt x="1947672" y="18288"/>
                </a:cubicBezTo>
                <a:cubicBezTo>
                  <a:pt x="1801011" y="-19911"/>
                  <a:pt x="1533636" y="14646"/>
                  <a:pt x="1261872" y="18288"/>
                </a:cubicBezTo>
                <a:cubicBezTo>
                  <a:pt x="989528" y="32227"/>
                  <a:pt x="1025848" y="14685"/>
                  <a:pt x="822960" y="18288"/>
                </a:cubicBezTo>
                <a:cubicBezTo>
                  <a:pt x="653456" y="20956"/>
                  <a:pt x="304027" y="8001"/>
                  <a:pt x="0" y="18288"/>
                </a:cubicBezTo>
                <a:cubicBezTo>
                  <a:pt x="-27" y="11611"/>
                  <a:pt x="-1713" y="5475"/>
                  <a:pt x="0" y="0"/>
                </a:cubicBezTo>
                <a:close/>
              </a:path>
              <a:path w="8229600" h="18288" fill="none" stroke="0" extrusionOk="0">
                <a:moveTo>
                  <a:pt x="0" y="0"/>
                </a:moveTo>
                <a:cubicBezTo>
                  <a:pt x="205130" y="6064"/>
                  <a:pt x="324007" y="6684"/>
                  <a:pt x="521208" y="0"/>
                </a:cubicBezTo>
                <a:cubicBezTo>
                  <a:pt x="695888" y="-14632"/>
                  <a:pt x="1101879" y="6017"/>
                  <a:pt x="1371600" y="0"/>
                </a:cubicBezTo>
                <a:cubicBezTo>
                  <a:pt x="1622968" y="4691"/>
                  <a:pt x="1936552" y="-7433"/>
                  <a:pt x="2221992" y="0"/>
                </a:cubicBezTo>
                <a:cubicBezTo>
                  <a:pt x="2498663" y="51226"/>
                  <a:pt x="2885875" y="-8757"/>
                  <a:pt x="3072384" y="0"/>
                </a:cubicBezTo>
                <a:cubicBezTo>
                  <a:pt x="3288944" y="24235"/>
                  <a:pt x="3331110" y="5443"/>
                  <a:pt x="3511296" y="0"/>
                </a:cubicBezTo>
                <a:cubicBezTo>
                  <a:pt x="3687973" y="-19690"/>
                  <a:pt x="3901025" y="-20092"/>
                  <a:pt x="4114800" y="0"/>
                </a:cubicBezTo>
                <a:cubicBezTo>
                  <a:pt x="4336102" y="32988"/>
                  <a:pt x="4416982" y="-5831"/>
                  <a:pt x="4553712" y="0"/>
                </a:cubicBezTo>
                <a:cubicBezTo>
                  <a:pt x="4674310" y="-5056"/>
                  <a:pt x="5080160" y="-12181"/>
                  <a:pt x="5239512" y="0"/>
                </a:cubicBezTo>
                <a:cubicBezTo>
                  <a:pt x="5419031" y="-38513"/>
                  <a:pt x="5691629" y="2226"/>
                  <a:pt x="5843016" y="0"/>
                </a:cubicBezTo>
                <a:cubicBezTo>
                  <a:pt x="5978317" y="-40553"/>
                  <a:pt x="6314754" y="9782"/>
                  <a:pt x="6611112" y="0"/>
                </a:cubicBezTo>
                <a:cubicBezTo>
                  <a:pt x="6973004" y="-17646"/>
                  <a:pt x="7175490" y="18489"/>
                  <a:pt x="7461504" y="0"/>
                </a:cubicBezTo>
                <a:cubicBezTo>
                  <a:pt x="7746737" y="-34159"/>
                  <a:pt x="7962178" y="39853"/>
                  <a:pt x="8229600" y="0"/>
                </a:cubicBezTo>
                <a:cubicBezTo>
                  <a:pt x="8228796" y="5852"/>
                  <a:pt x="8229698" y="10429"/>
                  <a:pt x="8229600" y="18288"/>
                </a:cubicBezTo>
                <a:cubicBezTo>
                  <a:pt x="7944174" y="-29104"/>
                  <a:pt x="7795646" y="-34405"/>
                  <a:pt x="7461504" y="18288"/>
                </a:cubicBezTo>
                <a:cubicBezTo>
                  <a:pt x="7129776" y="51087"/>
                  <a:pt x="7082769" y="31446"/>
                  <a:pt x="6940296" y="18288"/>
                </a:cubicBezTo>
                <a:cubicBezTo>
                  <a:pt x="6799665" y="-15875"/>
                  <a:pt x="6652769" y="31783"/>
                  <a:pt x="6419088" y="18288"/>
                </a:cubicBezTo>
                <a:cubicBezTo>
                  <a:pt x="6143970" y="52275"/>
                  <a:pt x="5863165" y="-16531"/>
                  <a:pt x="5650992" y="18288"/>
                </a:cubicBezTo>
                <a:cubicBezTo>
                  <a:pt x="5419172" y="40606"/>
                  <a:pt x="5309448" y="-405"/>
                  <a:pt x="5129784" y="18288"/>
                </a:cubicBezTo>
                <a:cubicBezTo>
                  <a:pt x="4947928" y="26023"/>
                  <a:pt x="4795021" y="5860"/>
                  <a:pt x="4690872" y="18288"/>
                </a:cubicBezTo>
                <a:cubicBezTo>
                  <a:pt x="4564358" y="-9579"/>
                  <a:pt x="4295485" y="-25280"/>
                  <a:pt x="4087368" y="18288"/>
                </a:cubicBezTo>
                <a:cubicBezTo>
                  <a:pt x="3871704" y="40406"/>
                  <a:pt x="3732927" y="-10898"/>
                  <a:pt x="3401568" y="18288"/>
                </a:cubicBezTo>
                <a:cubicBezTo>
                  <a:pt x="3075889" y="19660"/>
                  <a:pt x="3025898" y="44400"/>
                  <a:pt x="2798064" y="18288"/>
                </a:cubicBezTo>
                <a:cubicBezTo>
                  <a:pt x="2581856" y="-20869"/>
                  <a:pt x="2428311" y="-4900"/>
                  <a:pt x="2276856" y="18288"/>
                </a:cubicBezTo>
                <a:cubicBezTo>
                  <a:pt x="2098246" y="53283"/>
                  <a:pt x="1737531" y="55959"/>
                  <a:pt x="1426464" y="18288"/>
                </a:cubicBezTo>
                <a:cubicBezTo>
                  <a:pt x="1104708" y="26489"/>
                  <a:pt x="1006595" y="15928"/>
                  <a:pt x="740664" y="18288"/>
                </a:cubicBezTo>
                <a:cubicBezTo>
                  <a:pt x="480378" y="33084"/>
                  <a:pt x="202592" y="-12357"/>
                  <a:pt x="0" y="18288"/>
                </a:cubicBezTo>
                <a:cubicBezTo>
                  <a:pt x="888" y="9601"/>
                  <a:pt x="860" y="4150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8229600"/>
                      <a:gd name="connsiteY0" fmla="*/ 0 h 18288"/>
                      <a:gd name="connsiteX1" fmla="*/ 521208 w 8229600"/>
                      <a:gd name="connsiteY1" fmla="*/ 0 h 18288"/>
                      <a:gd name="connsiteX2" fmla="*/ 1371600 w 8229600"/>
                      <a:gd name="connsiteY2" fmla="*/ 0 h 18288"/>
                      <a:gd name="connsiteX3" fmla="*/ 2221992 w 8229600"/>
                      <a:gd name="connsiteY3" fmla="*/ 0 h 18288"/>
                      <a:gd name="connsiteX4" fmla="*/ 3072384 w 8229600"/>
                      <a:gd name="connsiteY4" fmla="*/ 0 h 18288"/>
                      <a:gd name="connsiteX5" fmla="*/ 3511296 w 8229600"/>
                      <a:gd name="connsiteY5" fmla="*/ 0 h 18288"/>
                      <a:gd name="connsiteX6" fmla="*/ 4114800 w 8229600"/>
                      <a:gd name="connsiteY6" fmla="*/ 0 h 18288"/>
                      <a:gd name="connsiteX7" fmla="*/ 4553712 w 8229600"/>
                      <a:gd name="connsiteY7" fmla="*/ 0 h 18288"/>
                      <a:gd name="connsiteX8" fmla="*/ 5239512 w 8229600"/>
                      <a:gd name="connsiteY8" fmla="*/ 0 h 18288"/>
                      <a:gd name="connsiteX9" fmla="*/ 5843016 w 8229600"/>
                      <a:gd name="connsiteY9" fmla="*/ 0 h 18288"/>
                      <a:gd name="connsiteX10" fmla="*/ 6611112 w 8229600"/>
                      <a:gd name="connsiteY10" fmla="*/ 0 h 18288"/>
                      <a:gd name="connsiteX11" fmla="*/ 7461504 w 8229600"/>
                      <a:gd name="connsiteY11" fmla="*/ 0 h 18288"/>
                      <a:gd name="connsiteX12" fmla="*/ 8229600 w 8229600"/>
                      <a:gd name="connsiteY12" fmla="*/ 0 h 18288"/>
                      <a:gd name="connsiteX13" fmla="*/ 8229600 w 8229600"/>
                      <a:gd name="connsiteY13" fmla="*/ 18288 h 18288"/>
                      <a:gd name="connsiteX14" fmla="*/ 7461504 w 8229600"/>
                      <a:gd name="connsiteY14" fmla="*/ 18288 h 18288"/>
                      <a:gd name="connsiteX15" fmla="*/ 6940296 w 8229600"/>
                      <a:gd name="connsiteY15" fmla="*/ 18288 h 18288"/>
                      <a:gd name="connsiteX16" fmla="*/ 6419088 w 8229600"/>
                      <a:gd name="connsiteY16" fmla="*/ 18288 h 18288"/>
                      <a:gd name="connsiteX17" fmla="*/ 5650992 w 8229600"/>
                      <a:gd name="connsiteY17" fmla="*/ 18288 h 18288"/>
                      <a:gd name="connsiteX18" fmla="*/ 5129784 w 8229600"/>
                      <a:gd name="connsiteY18" fmla="*/ 18288 h 18288"/>
                      <a:gd name="connsiteX19" fmla="*/ 4690872 w 8229600"/>
                      <a:gd name="connsiteY19" fmla="*/ 18288 h 18288"/>
                      <a:gd name="connsiteX20" fmla="*/ 4087368 w 8229600"/>
                      <a:gd name="connsiteY20" fmla="*/ 18288 h 18288"/>
                      <a:gd name="connsiteX21" fmla="*/ 3401568 w 8229600"/>
                      <a:gd name="connsiteY21" fmla="*/ 18288 h 18288"/>
                      <a:gd name="connsiteX22" fmla="*/ 2798064 w 8229600"/>
                      <a:gd name="connsiteY22" fmla="*/ 18288 h 18288"/>
                      <a:gd name="connsiteX23" fmla="*/ 2276856 w 8229600"/>
                      <a:gd name="connsiteY23" fmla="*/ 18288 h 18288"/>
                      <a:gd name="connsiteX24" fmla="*/ 1426464 w 8229600"/>
                      <a:gd name="connsiteY24" fmla="*/ 18288 h 18288"/>
                      <a:gd name="connsiteX25" fmla="*/ 740664 w 8229600"/>
                      <a:gd name="connsiteY25" fmla="*/ 18288 h 18288"/>
                      <a:gd name="connsiteX26" fmla="*/ 0 w 8229600"/>
                      <a:gd name="connsiteY26" fmla="*/ 18288 h 18288"/>
                      <a:gd name="connsiteX27" fmla="*/ 0 w 8229600"/>
                      <a:gd name="connsiteY27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8229600" h="18288" fill="none" extrusionOk="0">
                        <a:moveTo>
                          <a:pt x="0" y="0"/>
                        </a:moveTo>
                        <a:cubicBezTo>
                          <a:pt x="227594" y="-4267"/>
                          <a:pt x="329693" y="13251"/>
                          <a:pt x="521208" y="0"/>
                        </a:cubicBezTo>
                        <a:cubicBezTo>
                          <a:pt x="712723" y="-13251"/>
                          <a:pt x="1137373" y="-13618"/>
                          <a:pt x="1371600" y="0"/>
                        </a:cubicBezTo>
                        <a:cubicBezTo>
                          <a:pt x="1605827" y="13618"/>
                          <a:pt x="1975382" y="-27374"/>
                          <a:pt x="2221992" y="0"/>
                        </a:cubicBezTo>
                        <a:cubicBezTo>
                          <a:pt x="2468602" y="27374"/>
                          <a:pt x="2863316" y="-20517"/>
                          <a:pt x="3072384" y="0"/>
                        </a:cubicBezTo>
                        <a:cubicBezTo>
                          <a:pt x="3281452" y="20517"/>
                          <a:pt x="3331438" y="10793"/>
                          <a:pt x="3511296" y="0"/>
                        </a:cubicBezTo>
                        <a:cubicBezTo>
                          <a:pt x="3691154" y="-10793"/>
                          <a:pt x="3906405" y="-29737"/>
                          <a:pt x="4114800" y="0"/>
                        </a:cubicBezTo>
                        <a:cubicBezTo>
                          <a:pt x="4323195" y="29737"/>
                          <a:pt x="4428852" y="-2234"/>
                          <a:pt x="4553712" y="0"/>
                        </a:cubicBezTo>
                        <a:cubicBezTo>
                          <a:pt x="4678572" y="2234"/>
                          <a:pt x="5065629" y="29368"/>
                          <a:pt x="5239512" y="0"/>
                        </a:cubicBezTo>
                        <a:cubicBezTo>
                          <a:pt x="5413395" y="-29368"/>
                          <a:pt x="5703888" y="11839"/>
                          <a:pt x="5843016" y="0"/>
                        </a:cubicBezTo>
                        <a:cubicBezTo>
                          <a:pt x="5982144" y="-11839"/>
                          <a:pt x="6260765" y="24719"/>
                          <a:pt x="6611112" y="0"/>
                        </a:cubicBezTo>
                        <a:cubicBezTo>
                          <a:pt x="6961459" y="-24719"/>
                          <a:pt x="7228293" y="32959"/>
                          <a:pt x="7461504" y="0"/>
                        </a:cubicBezTo>
                        <a:cubicBezTo>
                          <a:pt x="7694715" y="-32959"/>
                          <a:pt x="7990029" y="-3422"/>
                          <a:pt x="8229600" y="0"/>
                        </a:cubicBezTo>
                        <a:cubicBezTo>
                          <a:pt x="8228940" y="5812"/>
                          <a:pt x="8229447" y="9773"/>
                          <a:pt x="8229600" y="18288"/>
                        </a:cubicBezTo>
                        <a:cubicBezTo>
                          <a:pt x="7940706" y="-9293"/>
                          <a:pt x="7792584" y="-16009"/>
                          <a:pt x="7461504" y="18288"/>
                        </a:cubicBezTo>
                        <a:cubicBezTo>
                          <a:pt x="7130424" y="52585"/>
                          <a:pt x="7080072" y="43845"/>
                          <a:pt x="6940296" y="18288"/>
                        </a:cubicBezTo>
                        <a:cubicBezTo>
                          <a:pt x="6800520" y="-7269"/>
                          <a:pt x="6672872" y="26671"/>
                          <a:pt x="6419088" y="18288"/>
                        </a:cubicBezTo>
                        <a:cubicBezTo>
                          <a:pt x="6165304" y="9905"/>
                          <a:pt x="5869721" y="4987"/>
                          <a:pt x="5650992" y="18288"/>
                        </a:cubicBezTo>
                        <a:cubicBezTo>
                          <a:pt x="5432263" y="31589"/>
                          <a:pt x="5308310" y="3023"/>
                          <a:pt x="5129784" y="18288"/>
                        </a:cubicBezTo>
                        <a:cubicBezTo>
                          <a:pt x="4951258" y="33553"/>
                          <a:pt x="4799696" y="15357"/>
                          <a:pt x="4690872" y="18288"/>
                        </a:cubicBezTo>
                        <a:cubicBezTo>
                          <a:pt x="4582048" y="21219"/>
                          <a:pt x="4311124" y="-7836"/>
                          <a:pt x="4087368" y="18288"/>
                        </a:cubicBezTo>
                        <a:cubicBezTo>
                          <a:pt x="3863612" y="44412"/>
                          <a:pt x="3730288" y="13374"/>
                          <a:pt x="3401568" y="18288"/>
                        </a:cubicBezTo>
                        <a:cubicBezTo>
                          <a:pt x="3072848" y="23202"/>
                          <a:pt x="3020684" y="32425"/>
                          <a:pt x="2798064" y="18288"/>
                        </a:cubicBezTo>
                        <a:cubicBezTo>
                          <a:pt x="2575444" y="4151"/>
                          <a:pt x="2440915" y="-7352"/>
                          <a:pt x="2276856" y="18288"/>
                        </a:cubicBezTo>
                        <a:cubicBezTo>
                          <a:pt x="2112797" y="43928"/>
                          <a:pt x="1726502" y="-9560"/>
                          <a:pt x="1426464" y="18288"/>
                        </a:cubicBezTo>
                        <a:cubicBezTo>
                          <a:pt x="1126426" y="46136"/>
                          <a:pt x="992925" y="21016"/>
                          <a:pt x="740664" y="18288"/>
                        </a:cubicBezTo>
                        <a:cubicBezTo>
                          <a:pt x="488403" y="15560"/>
                          <a:pt x="195650" y="-16061"/>
                          <a:pt x="0" y="18288"/>
                        </a:cubicBezTo>
                        <a:cubicBezTo>
                          <a:pt x="348" y="9455"/>
                          <a:pt x="654" y="3983"/>
                          <a:pt x="0" y="0"/>
                        </a:cubicBezTo>
                        <a:close/>
                      </a:path>
                      <a:path w="8229600" h="18288" stroke="0" extrusionOk="0">
                        <a:moveTo>
                          <a:pt x="0" y="0"/>
                        </a:moveTo>
                        <a:cubicBezTo>
                          <a:pt x="259263" y="-9445"/>
                          <a:pt x="404731" y="4427"/>
                          <a:pt x="521208" y="0"/>
                        </a:cubicBezTo>
                        <a:cubicBezTo>
                          <a:pt x="637685" y="-4427"/>
                          <a:pt x="839187" y="564"/>
                          <a:pt x="960120" y="0"/>
                        </a:cubicBezTo>
                        <a:cubicBezTo>
                          <a:pt x="1081053" y="-564"/>
                          <a:pt x="1313469" y="-16481"/>
                          <a:pt x="1481328" y="0"/>
                        </a:cubicBezTo>
                        <a:cubicBezTo>
                          <a:pt x="1649187" y="16481"/>
                          <a:pt x="1885247" y="26161"/>
                          <a:pt x="2167128" y="0"/>
                        </a:cubicBezTo>
                        <a:cubicBezTo>
                          <a:pt x="2449009" y="-26161"/>
                          <a:pt x="2761875" y="-22202"/>
                          <a:pt x="2935224" y="0"/>
                        </a:cubicBezTo>
                        <a:cubicBezTo>
                          <a:pt x="3108573" y="22202"/>
                          <a:pt x="3540687" y="-2863"/>
                          <a:pt x="3785616" y="0"/>
                        </a:cubicBezTo>
                        <a:cubicBezTo>
                          <a:pt x="4030545" y="2863"/>
                          <a:pt x="4280774" y="-12442"/>
                          <a:pt x="4636008" y="0"/>
                        </a:cubicBezTo>
                        <a:cubicBezTo>
                          <a:pt x="4991242" y="12442"/>
                          <a:pt x="5025483" y="16914"/>
                          <a:pt x="5239512" y="0"/>
                        </a:cubicBezTo>
                        <a:cubicBezTo>
                          <a:pt x="5453541" y="-16914"/>
                          <a:pt x="5754008" y="16592"/>
                          <a:pt x="6007608" y="0"/>
                        </a:cubicBezTo>
                        <a:cubicBezTo>
                          <a:pt x="6261208" y="-16592"/>
                          <a:pt x="6407957" y="-11909"/>
                          <a:pt x="6693408" y="0"/>
                        </a:cubicBezTo>
                        <a:cubicBezTo>
                          <a:pt x="6978859" y="11909"/>
                          <a:pt x="7015437" y="-20890"/>
                          <a:pt x="7296912" y="0"/>
                        </a:cubicBezTo>
                        <a:cubicBezTo>
                          <a:pt x="7578387" y="20890"/>
                          <a:pt x="7859622" y="46406"/>
                          <a:pt x="8229600" y="0"/>
                        </a:cubicBezTo>
                        <a:cubicBezTo>
                          <a:pt x="8230508" y="6337"/>
                          <a:pt x="8228722" y="11778"/>
                          <a:pt x="8229600" y="18288"/>
                        </a:cubicBezTo>
                        <a:cubicBezTo>
                          <a:pt x="8075287" y="35054"/>
                          <a:pt x="7821366" y="21850"/>
                          <a:pt x="7626096" y="18288"/>
                        </a:cubicBezTo>
                        <a:cubicBezTo>
                          <a:pt x="7430826" y="14726"/>
                          <a:pt x="7320004" y="-9669"/>
                          <a:pt x="7022592" y="18288"/>
                        </a:cubicBezTo>
                        <a:cubicBezTo>
                          <a:pt x="6725180" y="46245"/>
                          <a:pt x="6348804" y="-14025"/>
                          <a:pt x="6172200" y="18288"/>
                        </a:cubicBezTo>
                        <a:cubicBezTo>
                          <a:pt x="5995596" y="50601"/>
                          <a:pt x="5788102" y="22890"/>
                          <a:pt x="5650992" y="18288"/>
                        </a:cubicBezTo>
                        <a:cubicBezTo>
                          <a:pt x="5513882" y="13686"/>
                          <a:pt x="5198399" y="29121"/>
                          <a:pt x="4882896" y="18288"/>
                        </a:cubicBezTo>
                        <a:cubicBezTo>
                          <a:pt x="4567393" y="7455"/>
                          <a:pt x="4557008" y="26965"/>
                          <a:pt x="4443984" y="18288"/>
                        </a:cubicBezTo>
                        <a:cubicBezTo>
                          <a:pt x="4330960" y="9611"/>
                          <a:pt x="4061674" y="28891"/>
                          <a:pt x="3758184" y="18288"/>
                        </a:cubicBezTo>
                        <a:cubicBezTo>
                          <a:pt x="3454694" y="7685"/>
                          <a:pt x="3380392" y="19119"/>
                          <a:pt x="3236976" y="18288"/>
                        </a:cubicBezTo>
                        <a:cubicBezTo>
                          <a:pt x="3093560" y="17457"/>
                          <a:pt x="2632116" y="37607"/>
                          <a:pt x="2386584" y="18288"/>
                        </a:cubicBezTo>
                        <a:cubicBezTo>
                          <a:pt x="2141052" y="-1031"/>
                          <a:pt x="2110884" y="28777"/>
                          <a:pt x="1947672" y="18288"/>
                        </a:cubicBezTo>
                        <a:cubicBezTo>
                          <a:pt x="1784460" y="7799"/>
                          <a:pt x="1535467" y="461"/>
                          <a:pt x="1261872" y="18288"/>
                        </a:cubicBezTo>
                        <a:cubicBezTo>
                          <a:pt x="988277" y="36115"/>
                          <a:pt x="1021096" y="10375"/>
                          <a:pt x="822960" y="18288"/>
                        </a:cubicBezTo>
                        <a:cubicBezTo>
                          <a:pt x="624824" y="26201"/>
                          <a:pt x="298309" y="1283"/>
                          <a:pt x="0" y="18288"/>
                        </a:cubicBezTo>
                        <a:cubicBezTo>
                          <a:pt x="-633" y="12278"/>
                          <a:pt x="-757" y="586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Marcador de contenido 7" descr="Two people with speech bubbles">
            <a:extLst>
              <a:ext uri="{FF2B5EF4-FFF2-40B4-BE49-F238E27FC236}">
                <a16:creationId xmlns:a16="http://schemas.microsoft.com/office/drawing/2014/main" id="{32F96444-0769-49D5-53EE-F287A7934D5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" r="3499" b="-1"/>
          <a:stretch/>
        </p:blipFill>
        <p:spPr>
          <a:xfrm>
            <a:off x="429369" y="2002056"/>
            <a:ext cx="2957886" cy="4184060"/>
          </a:xfrm>
          <a:custGeom>
            <a:avLst/>
            <a:gdLst/>
            <a:ahLst/>
            <a:cxnLst/>
            <a:rect l="l" t="t" r="r" b="b"/>
            <a:pathLst>
              <a:path w="3807743" h="6307845">
                <a:moveTo>
                  <a:pt x="723201" y="386"/>
                </a:moveTo>
                <a:cubicBezTo>
                  <a:pt x="853884" y="-4204"/>
                  <a:pt x="1013493" y="33912"/>
                  <a:pt x="1176100" y="22622"/>
                </a:cubicBezTo>
                <a:cubicBezTo>
                  <a:pt x="1230302" y="18859"/>
                  <a:pt x="1281736" y="20622"/>
                  <a:pt x="1331852" y="24473"/>
                </a:cubicBezTo>
                <a:lnTo>
                  <a:pt x="1439547" y="34944"/>
                </a:lnTo>
                <a:lnTo>
                  <a:pt x="1484197" y="36226"/>
                </a:lnTo>
                <a:cubicBezTo>
                  <a:pt x="1535166" y="35421"/>
                  <a:pt x="1586369" y="31625"/>
                  <a:pt x="1636625" y="22622"/>
                </a:cubicBezTo>
                <a:cubicBezTo>
                  <a:pt x="1686882" y="13619"/>
                  <a:pt x="1729837" y="10653"/>
                  <a:pt x="1768740" y="10885"/>
                </a:cubicBezTo>
                <a:lnTo>
                  <a:pt x="1829538" y="15086"/>
                </a:lnTo>
                <a:lnTo>
                  <a:pt x="1869968" y="7996"/>
                </a:lnTo>
                <a:cubicBezTo>
                  <a:pt x="1953577" y="-31"/>
                  <a:pt x="2036989" y="9808"/>
                  <a:pt x="2112925" y="20118"/>
                </a:cubicBezTo>
                <a:lnTo>
                  <a:pt x="2119331" y="20977"/>
                </a:lnTo>
                <a:lnTo>
                  <a:pt x="2221855" y="13374"/>
                </a:lnTo>
                <a:cubicBezTo>
                  <a:pt x="2261207" y="12845"/>
                  <a:pt x="2298379" y="14359"/>
                  <a:pt x="2333484" y="16393"/>
                </a:cubicBezTo>
                <a:lnTo>
                  <a:pt x="2372613" y="18812"/>
                </a:lnTo>
                <a:lnTo>
                  <a:pt x="2404945" y="9387"/>
                </a:lnTo>
                <a:cubicBezTo>
                  <a:pt x="2452532" y="1754"/>
                  <a:pt x="2506192" y="9333"/>
                  <a:pt x="2561622" y="17814"/>
                </a:cubicBezTo>
                <a:lnTo>
                  <a:pt x="2583950" y="20591"/>
                </a:lnTo>
                <a:lnTo>
                  <a:pt x="2643527" y="20319"/>
                </a:lnTo>
                <a:cubicBezTo>
                  <a:pt x="2669677" y="20426"/>
                  <a:pt x="2697963" y="20717"/>
                  <a:pt x="2727392" y="21103"/>
                </a:cubicBezTo>
                <a:lnTo>
                  <a:pt x="2786908" y="21989"/>
                </a:lnTo>
                <a:lnTo>
                  <a:pt x="2846459" y="13267"/>
                </a:lnTo>
                <a:cubicBezTo>
                  <a:pt x="2896401" y="10176"/>
                  <a:pt x="2960607" y="12733"/>
                  <a:pt x="3036361" y="17072"/>
                </a:cubicBezTo>
                <a:lnTo>
                  <a:pt x="3129100" y="22671"/>
                </a:lnTo>
                <a:lnTo>
                  <a:pt x="3130653" y="22622"/>
                </a:lnTo>
                <a:cubicBezTo>
                  <a:pt x="3178874" y="19804"/>
                  <a:pt x="3260845" y="26231"/>
                  <a:pt x="3352422" y="32691"/>
                </a:cubicBezTo>
                <a:lnTo>
                  <a:pt x="3362608" y="33356"/>
                </a:lnTo>
                <a:lnTo>
                  <a:pt x="3446036" y="35579"/>
                </a:lnTo>
                <a:cubicBezTo>
                  <a:pt x="3550323" y="36566"/>
                  <a:pt x="3662083" y="33535"/>
                  <a:pt x="3778601" y="22622"/>
                </a:cubicBezTo>
                <a:cubicBezTo>
                  <a:pt x="3793981" y="243672"/>
                  <a:pt x="3764152" y="318695"/>
                  <a:pt x="3778601" y="467157"/>
                </a:cubicBezTo>
                <a:cubicBezTo>
                  <a:pt x="3790077" y="557563"/>
                  <a:pt x="3783697" y="684218"/>
                  <a:pt x="3777639" y="811856"/>
                </a:cubicBezTo>
                <a:lnTo>
                  <a:pt x="3773760" y="922625"/>
                </a:lnTo>
                <a:lnTo>
                  <a:pt x="3778601" y="974384"/>
                </a:lnTo>
                <a:cubicBezTo>
                  <a:pt x="3785784" y="1003717"/>
                  <a:pt x="3785160" y="1041120"/>
                  <a:pt x="3781239" y="1085904"/>
                </a:cubicBezTo>
                <a:lnTo>
                  <a:pt x="3776107" y="1132519"/>
                </a:lnTo>
                <a:lnTo>
                  <a:pt x="3778601" y="1162456"/>
                </a:lnTo>
                <a:cubicBezTo>
                  <a:pt x="3791360" y="1256797"/>
                  <a:pt x="3774958" y="1367020"/>
                  <a:pt x="3763568" y="1469787"/>
                </a:cubicBezTo>
                <a:lnTo>
                  <a:pt x="3758806" y="1520515"/>
                </a:lnTo>
                <a:lnTo>
                  <a:pt x="3760417" y="1549437"/>
                </a:lnTo>
                <a:cubicBezTo>
                  <a:pt x="3764298" y="1588133"/>
                  <a:pt x="3770171" y="1628243"/>
                  <a:pt x="3778601" y="1669683"/>
                </a:cubicBezTo>
                <a:cubicBezTo>
                  <a:pt x="3846039" y="2001203"/>
                  <a:pt x="3774784" y="2142285"/>
                  <a:pt x="3778601" y="2364982"/>
                </a:cubicBezTo>
                <a:lnTo>
                  <a:pt x="3776565" y="2406088"/>
                </a:lnTo>
                <a:lnTo>
                  <a:pt x="3778601" y="2427673"/>
                </a:lnTo>
                <a:cubicBezTo>
                  <a:pt x="3821357" y="2695960"/>
                  <a:pt x="3735684" y="2699438"/>
                  <a:pt x="3778601" y="2809517"/>
                </a:cubicBezTo>
                <a:cubicBezTo>
                  <a:pt x="3789330" y="2837037"/>
                  <a:pt x="3791666" y="2872927"/>
                  <a:pt x="3789892" y="2914654"/>
                </a:cubicBezTo>
                <a:lnTo>
                  <a:pt x="3784971" y="2966248"/>
                </a:lnTo>
                <a:lnTo>
                  <a:pt x="3796722" y="3024078"/>
                </a:lnTo>
                <a:cubicBezTo>
                  <a:pt x="3809238" y="3115139"/>
                  <a:pt x="3806232" y="3210898"/>
                  <a:pt x="3799338" y="3302850"/>
                </a:cubicBezTo>
                <a:lnTo>
                  <a:pt x="3787405" y="3438354"/>
                </a:lnTo>
                <a:lnTo>
                  <a:pt x="3790719" y="3460532"/>
                </a:lnTo>
                <a:cubicBezTo>
                  <a:pt x="3797323" y="3541872"/>
                  <a:pt x="3789007" y="3624193"/>
                  <a:pt x="3780361" y="3709762"/>
                </a:cubicBezTo>
                <a:lnTo>
                  <a:pt x="3780169" y="3712283"/>
                </a:lnTo>
                <a:lnTo>
                  <a:pt x="3781239" y="3768266"/>
                </a:lnTo>
                <a:cubicBezTo>
                  <a:pt x="3780994" y="3815588"/>
                  <a:pt x="3779902" y="3863939"/>
                  <a:pt x="3778794" y="3912511"/>
                </a:cubicBezTo>
                <a:lnTo>
                  <a:pt x="3776324" y="4054010"/>
                </a:lnTo>
                <a:lnTo>
                  <a:pt x="3778601" y="4074733"/>
                </a:lnTo>
                <a:cubicBezTo>
                  <a:pt x="3822365" y="4336760"/>
                  <a:pt x="3765189" y="4482586"/>
                  <a:pt x="3778601" y="4644650"/>
                </a:cubicBezTo>
                <a:cubicBezTo>
                  <a:pt x="3781954" y="4685166"/>
                  <a:pt x="3782850" y="4718916"/>
                  <a:pt x="3782504" y="4749344"/>
                </a:cubicBezTo>
                <a:lnTo>
                  <a:pt x="3780512" y="4796832"/>
                </a:lnTo>
                <a:lnTo>
                  <a:pt x="3786260" y="4877451"/>
                </a:lnTo>
                <a:cubicBezTo>
                  <a:pt x="3786165" y="4918212"/>
                  <a:pt x="3784020" y="4964155"/>
                  <a:pt x="3781623" y="5015963"/>
                </a:cubicBezTo>
                <a:lnTo>
                  <a:pt x="3779076" y="5087925"/>
                </a:lnTo>
                <a:lnTo>
                  <a:pt x="3779599" y="5155456"/>
                </a:lnTo>
                <a:lnTo>
                  <a:pt x="3775907" y="5219073"/>
                </a:lnTo>
                <a:lnTo>
                  <a:pt x="3778601" y="5402640"/>
                </a:lnTo>
                <a:cubicBezTo>
                  <a:pt x="3780494" y="5441637"/>
                  <a:pt x="3781680" y="5475146"/>
                  <a:pt x="3782335" y="5504141"/>
                </a:cubicBezTo>
                <a:lnTo>
                  <a:pt x="3782798" y="5566951"/>
                </a:lnTo>
                <a:lnTo>
                  <a:pt x="3786885" y="5599303"/>
                </a:lnTo>
                <a:cubicBezTo>
                  <a:pt x="3799534" y="5776838"/>
                  <a:pt x="3769350" y="6111156"/>
                  <a:pt x="3778601" y="6291711"/>
                </a:cubicBezTo>
                <a:cubicBezTo>
                  <a:pt x="3687392" y="6306733"/>
                  <a:pt x="3632350" y="6304889"/>
                  <a:pt x="3574752" y="6300212"/>
                </a:cubicBezTo>
                <a:lnTo>
                  <a:pt x="3545837" y="6297718"/>
                </a:lnTo>
                <a:lnTo>
                  <a:pt x="3527963" y="6296834"/>
                </a:lnTo>
                <a:cubicBezTo>
                  <a:pt x="3482151" y="6294419"/>
                  <a:pt x="3430025" y="6291672"/>
                  <a:pt x="3355561" y="6291711"/>
                </a:cubicBezTo>
                <a:cubicBezTo>
                  <a:pt x="3304843" y="6293555"/>
                  <a:pt x="3262749" y="6292377"/>
                  <a:pt x="3225711" y="6290098"/>
                </a:cubicBezTo>
                <a:lnTo>
                  <a:pt x="3218247" y="6289525"/>
                </a:lnTo>
                <a:lnTo>
                  <a:pt x="3198550" y="6289212"/>
                </a:lnTo>
                <a:cubicBezTo>
                  <a:pt x="3144315" y="6287803"/>
                  <a:pt x="3088976" y="6286105"/>
                  <a:pt x="3034921" y="6284968"/>
                </a:cubicBezTo>
                <a:lnTo>
                  <a:pt x="2973802" y="6284626"/>
                </a:lnTo>
                <a:lnTo>
                  <a:pt x="2932520" y="6291711"/>
                </a:lnTo>
                <a:cubicBezTo>
                  <a:pt x="2893699" y="6300111"/>
                  <a:pt x="2847670" y="6301992"/>
                  <a:pt x="2797581" y="6300669"/>
                </a:cubicBezTo>
                <a:lnTo>
                  <a:pt x="2672392" y="6292599"/>
                </a:lnTo>
                <a:lnTo>
                  <a:pt x="2629726" y="6293120"/>
                </a:lnTo>
                <a:lnTo>
                  <a:pt x="2540544" y="6284698"/>
                </a:lnTo>
                <a:lnTo>
                  <a:pt x="2473475" y="6280786"/>
                </a:lnTo>
                <a:cubicBezTo>
                  <a:pt x="2419724" y="6279900"/>
                  <a:pt x="2368202" y="6282437"/>
                  <a:pt x="2322057" y="6291711"/>
                </a:cubicBezTo>
                <a:cubicBezTo>
                  <a:pt x="2275912" y="6300985"/>
                  <a:pt x="2236301" y="6305003"/>
                  <a:pt x="2199195" y="6305968"/>
                </a:cubicBezTo>
                <a:lnTo>
                  <a:pt x="2094190" y="6302012"/>
                </a:lnTo>
                <a:lnTo>
                  <a:pt x="2029724" y="6307766"/>
                </a:lnTo>
                <a:cubicBezTo>
                  <a:pt x="1971866" y="6308389"/>
                  <a:pt x="1916420" y="6305265"/>
                  <a:pt x="1864312" y="6301339"/>
                </a:cubicBezTo>
                <a:lnTo>
                  <a:pt x="1761307" y="6293375"/>
                </a:lnTo>
                <a:lnTo>
                  <a:pt x="1745972" y="6293782"/>
                </a:lnTo>
                <a:cubicBezTo>
                  <a:pt x="1699734" y="6294177"/>
                  <a:pt x="1664143" y="6292827"/>
                  <a:pt x="1633352" y="6291083"/>
                </a:cubicBezTo>
                <a:lnTo>
                  <a:pt x="1621369" y="6290324"/>
                </a:lnTo>
                <a:lnTo>
                  <a:pt x="1599140" y="6291711"/>
                </a:lnTo>
                <a:cubicBezTo>
                  <a:pt x="1564093" y="6296354"/>
                  <a:pt x="1527169" y="6296254"/>
                  <a:pt x="1488567" y="6294097"/>
                </a:cubicBezTo>
                <a:lnTo>
                  <a:pt x="1429716" y="6289243"/>
                </a:lnTo>
                <a:lnTo>
                  <a:pt x="1401008" y="6291711"/>
                </a:lnTo>
                <a:cubicBezTo>
                  <a:pt x="1314301" y="6301163"/>
                  <a:pt x="1222976" y="6299856"/>
                  <a:pt x="1127367" y="6296839"/>
                </a:cubicBezTo>
                <a:lnTo>
                  <a:pt x="1062601" y="6295730"/>
                </a:lnTo>
                <a:lnTo>
                  <a:pt x="964991" y="6305909"/>
                </a:lnTo>
                <a:cubicBezTo>
                  <a:pt x="833250" y="6307778"/>
                  <a:pt x="714190" y="6280255"/>
                  <a:pt x="603122" y="6291711"/>
                </a:cubicBezTo>
                <a:cubicBezTo>
                  <a:pt x="455032" y="6306986"/>
                  <a:pt x="261206" y="6260346"/>
                  <a:pt x="30143" y="6291711"/>
                </a:cubicBezTo>
                <a:cubicBezTo>
                  <a:pt x="-1198" y="6167281"/>
                  <a:pt x="7291" y="6044138"/>
                  <a:pt x="19371" y="5934598"/>
                </a:cubicBezTo>
                <a:lnTo>
                  <a:pt x="33559" y="5801663"/>
                </a:lnTo>
                <a:lnTo>
                  <a:pt x="30143" y="5784485"/>
                </a:lnTo>
                <a:cubicBezTo>
                  <a:pt x="7257" y="5691455"/>
                  <a:pt x="7506" y="5585492"/>
                  <a:pt x="13352" y="5476692"/>
                </a:cubicBezTo>
                <a:lnTo>
                  <a:pt x="21882" y="5346809"/>
                </a:lnTo>
                <a:lnTo>
                  <a:pt x="22064" y="5339439"/>
                </a:lnTo>
                <a:lnTo>
                  <a:pt x="29601" y="5166357"/>
                </a:lnTo>
                <a:lnTo>
                  <a:pt x="30143" y="5151877"/>
                </a:lnTo>
                <a:cubicBezTo>
                  <a:pt x="30018" y="5125783"/>
                  <a:pt x="30111" y="5102484"/>
                  <a:pt x="30346" y="5081409"/>
                </a:cubicBezTo>
                <a:lnTo>
                  <a:pt x="30433" y="5076663"/>
                </a:lnTo>
                <a:lnTo>
                  <a:pt x="30143" y="4963804"/>
                </a:lnTo>
                <a:cubicBezTo>
                  <a:pt x="27040" y="4910138"/>
                  <a:pt x="27067" y="4856021"/>
                  <a:pt x="28459" y="4800989"/>
                </a:cubicBezTo>
                <a:lnTo>
                  <a:pt x="30399" y="4750796"/>
                </a:lnTo>
                <a:lnTo>
                  <a:pt x="31514" y="4666872"/>
                </a:lnTo>
                <a:lnTo>
                  <a:pt x="34697" y="4639551"/>
                </a:lnTo>
                <a:lnTo>
                  <a:pt x="34963" y="4632686"/>
                </a:lnTo>
                <a:cubicBezTo>
                  <a:pt x="37318" y="4575362"/>
                  <a:pt x="39271" y="4516661"/>
                  <a:pt x="39056" y="4456118"/>
                </a:cubicBezTo>
                <a:lnTo>
                  <a:pt x="36996" y="4412759"/>
                </a:lnTo>
                <a:lnTo>
                  <a:pt x="30143" y="4388188"/>
                </a:lnTo>
                <a:cubicBezTo>
                  <a:pt x="7389" y="4328002"/>
                  <a:pt x="11492" y="4256950"/>
                  <a:pt x="19232" y="4188739"/>
                </a:cubicBezTo>
                <a:lnTo>
                  <a:pt x="23985" y="4147809"/>
                </a:lnTo>
                <a:lnTo>
                  <a:pt x="23690" y="4087290"/>
                </a:lnTo>
                <a:lnTo>
                  <a:pt x="29097" y="3984687"/>
                </a:lnTo>
                <a:lnTo>
                  <a:pt x="28035" y="3962690"/>
                </a:lnTo>
                <a:cubicBezTo>
                  <a:pt x="28525" y="3945828"/>
                  <a:pt x="30052" y="3926691"/>
                  <a:pt x="32148" y="3905387"/>
                </a:cubicBezTo>
                <a:lnTo>
                  <a:pt x="34754" y="3881032"/>
                </a:lnTo>
                <a:lnTo>
                  <a:pt x="39206" y="3802233"/>
                </a:lnTo>
                <a:cubicBezTo>
                  <a:pt x="39778" y="3763353"/>
                  <a:pt x="37619" y="3728800"/>
                  <a:pt x="30143" y="3698588"/>
                </a:cubicBezTo>
                <a:cubicBezTo>
                  <a:pt x="7714" y="3607954"/>
                  <a:pt x="33117" y="3482508"/>
                  <a:pt x="36579" y="3365983"/>
                </a:cubicBezTo>
                <a:lnTo>
                  <a:pt x="36510" y="3356621"/>
                </a:lnTo>
                <a:lnTo>
                  <a:pt x="30143" y="3311044"/>
                </a:lnTo>
                <a:cubicBezTo>
                  <a:pt x="14271" y="3224157"/>
                  <a:pt x="11445" y="3149243"/>
                  <a:pt x="14856" y="3082749"/>
                </a:cubicBezTo>
                <a:lnTo>
                  <a:pt x="22229" y="3005366"/>
                </a:lnTo>
                <a:lnTo>
                  <a:pt x="27244" y="2895198"/>
                </a:lnTo>
                <a:cubicBezTo>
                  <a:pt x="29143" y="2848776"/>
                  <a:pt x="30527" y="2799531"/>
                  <a:pt x="30143" y="2746826"/>
                </a:cubicBezTo>
                <a:lnTo>
                  <a:pt x="36784" y="2638240"/>
                </a:lnTo>
                <a:lnTo>
                  <a:pt x="30143" y="2615745"/>
                </a:lnTo>
                <a:cubicBezTo>
                  <a:pt x="-20952" y="2495890"/>
                  <a:pt x="17898" y="2340273"/>
                  <a:pt x="37923" y="2201958"/>
                </a:cubicBezTo>
                <a:lnTo>
                  <a:pt x="42734" y="2158379"/>
                </a:lnTo>
                <a:lnTo>
                  <a:pt x="30143" y="2114218"/>
                </a:lnTo>
                <a:cubicBezTo>
                  <a:pt x="2269" y="2040950"/>
                  <a:pt x="-2735" y="1972014"/>
                  <a:pt x="1162" y="1906697"/>
                </a:cubicBezTo>
                <a:lnTo>
                  <a:pt x="6289" y="1854885"/>
                </a:lnTo>
                <a:lnTo>
                  <a:pt x="8053" y="1809168"/>
                </a:lnTo>
                <a:cubicBezTo>
                  <a:pt x="9832" y="1790244"/>
                  <a:pt x="12470" y="1771472"/>
                  <a:pt x="15415" y="1752867"/>
                </a:cubicBezTo>
                <a:lnTo>
                  <a:pt x="30925" y="1652561"/>
                </a:lnTo>
                <a:lnTo>
                  <a:pt x="30143" y="1606992"/>
                </a:lnTo>
                <a:cubicBezTo>
                  <a:pt x="28397" y="1588584"/>
                  <a:pt x="27931" y="1568665"/>
                  <a:pt x="28348" y="1547550"/>
                </a:cubicBezTo>
                <a:lnTo>
                  <a:pt x="29206" y="1531212"/>
                </a:lnTo>
                <a:lnTo>
                  <a:pt x="23637" y="1487282"/>
                </a:lnTo>
                <a:cubicBezTo>
                  <a:pt x="16479" y="1367166"/>
                  <a:pt x="59638" y="1246041"/>
                  <a:pt x="30143" y="1156757"/>
                </a:cubicBezTo>
                <a:cubicBezTo>
                  <a:pt x="21716" y="1131248"/>
                  <a:pt x="18318" y="1090735"/>
                  <a:pt x="17757" y="1041370"/>
                </a:cubicBezTo>
                <a:lnTo>
                  <a:pt x="18463" y="985697"/>
                </a:lnTo>
                <a:lnTo>
                  <a:pt x="16239" y="975915"/>
                </a:lnTo>
                <a:cubicBezTo>
                  <a:pt x="13541" y="957312"/>
                  <a:pt x="12597" y="940330"/>
                  <a:pt x="12862" y="924477"/>
                </a:cubicBezTo>
                <a:lnTo>
                  <a:pt x="23640" y="845857"/>
                </a:lnTo>
                <a:lnTo>
                  <a:pt x="30907" y="688163"/>
                </a:lnTo>
                <a:lnTo>
                  <a:pt x="31375" y="662715"/>
                </a:lnTo>
                <a:lnTo>
                  <a:pt x="30143" y="655230"/>
                </a:lnTo>
                <a:cubicBezTo>
                  <a:pt x="20345" y="615334"/>
                  <a:pt x="17924" y="569960"/>
                  <a:pt x="19185" y="520814"/>
                </a:cubicBezTo>
                <a:lnTo>
                  <a:pt x="26662" y="415314"/>
                </a:lnTo>
                <a:lnTo>
                  <a:pt x="25635" y="383217"/>
                </a:lnTo>
                <a:cubicBezTo>
                  <a:pt x="25461" y="243905"/>
                  <a:pt x="35455" y="113017"/>
                  <a:pt x="30143" y="22622"/>
                </a:cubicBezTo>
                <a:cubicBezTo>
                  <a:pt x="90096" y="13526"/>
                  <a:pt x="146841" y="12585"/>
                  <a:pt x="200495" y="15390"/>
                </a:cubicBezTo>
                <a:lnTo>
                  <a:pt x="324102" y="27794"/>
                </a:lnTo>
                <a:lnTo>
                  <a:pt x="329634" y="27979"/>
                </a:lnTo>
                <a:cubicBezTo>
                  <a:pt x="398332" y="30204"/>
                  <a:pt x="468106" y="31425"/>
                  <a:pt x="551798" y="27886"/>
                </a:cubicBezTo>
                <a:lnTo>
                  <a:pt x="592464" y="25476"/>
                </a:lnTo>
                <a:lnTo>
                  <a:pt x="603122" y="22622"/>
                </a:lnTo>
                <a:cubicBezTo>
                  <a:pt x="639294" y="8191"/>
                  <a:pt x="679641" y="1916"/>
                  <a:pt x="723201" y="386"/>
                </a:cubicBezTo>
                <a:close/>
              </a:path>
            </a:pathLst>
          </a:custGeom>
        </p:spPr>
      </p:pic>
      <p:sp>
        <p:nvSpPr>
          <p:cNvPr id="429" name="Marcador de contenido 9">
            <a:extLst>
              <a:ext uri="{FF2B5EF4-FFF2-40B4-BE49-F238E27FC236}">
                <a16:creationId xmlns:a16="http://schemas.microsoft.com/office/drawing/2014/main" id="{0756A90D-76C0-CAFF-701B-F12FFB2831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679466" y="2071316"/>
            <a:ext cx="5035164" cy="411480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-228600" defTabSz="914400"/>
            <a:endParaRPr lang="en-US" sz="1800" dirty="0"/>
          </a:p>
          <a:p>
            <a:pPr indent="-228600" defTabSz="914400"/>
            <a:r>
              <a:rPr lang="en-US" sz="1800" dirty="0" err="1"/>
              <a:t>Estrategia</a:t>
            </a:r>
            <a:r>
              <a:rPr lang="en-US" sz="1800" dirty="0"/>
              <a:t> </a:t>
            </a:r>
            <a:r>
              <a:rPr lang="en-US" sz="1800" dirty="0" err="1"/>
              <a:t>ambiciosa</a:t>
            </a:r>
            <a:endParaRPr lang="en-US" sz="1800" dirty="0"/>
          </a:p>
          <a:p>
            <a:pPr indent="-228600" defTabSz="914400"/>
            <a:r>
              <a:rPr lang="en-US" sz="1800" dirty="0" err="1"/>
              <a:t>Recuperación</a:t>
            </a:r>
            <a:r>
              <a:rPr lang="en-US" sz="1800" dirty="0"/>
              <a:t> del Trabajo </a:t>
            </a:r>
            <a:r>
              <a:rPr lang="en-US" sz="1800" dirty="0" err="1"/>
              <a:t>Comunitario</a:t>
            </a:r>
            <a:endParaRPr lang="en-US" sz="1800" dirty="0"/>
          </a:p>
          <a:p>
            <a:pPr indent="-228600" defTabSz="914400"/>
            <a:r>
              <a:rPr lang="en-US" sz="1800" dirty="0" err="1"/>
              <a:t>Intervenir</a:t>
            </a:r>
            <a:r>
              <a:rPr lang="en-US" sz="1800" dirty="0"/>
              <a:t> zonas </a:t>
            </a:r>
            <a:r>
              <a:rPr lang="en-US" sz="1800" dirty="0" err="1"/>
              <a:t>parcialmene</a:t>
            </a:r>
            <a:r>
              <a:rPr lang="en-US" sz="1800" dirty="0"/>
              <a:t> </a:t>
            </a:r>
            <a:r>
              <a:rPr lang="en-US" sz="1800" dirty="0" err="1"/>
              <a:t>vulnerables</a:t>
            </a:r>
            <a:endParaRPr lang="en-US" sz="1800" dirty="0"/>
          </a:p>
          <a:p>
            <a:pPr indent="-228600" defTabSz="914400"/>
            <a:r>
              <a:rPr lang="en-US" sz="1800" dirty="0" err="1"/>
              <a:t>Necesaria</a:t>
            </a:r>
            <a:r>
              <a:rPr lang="en-US" sz="1800" dirty="0"/>
              <a:t> </a:t>
            </a:r>
            <a:r>
              <a:rPr lang="en-US" sz="1800" dirty="0" err="1"/>
              <a:t>integración</a:t>
            </a:r>
            <a:r>
              <a:rPr lang="en-US" sz="1800" dirty="0"/>
              <a:t> </a:t>
            </a:r>
            <a:r>
              <a:rPr lang="en-US" sz="1800" dirty="0" err="1"/>
              <a:t>perfiles</a:t>
            </a:r>
            <a:r>
              <a:rPr lang="en-US" sz="1800" dirty="0"/>
              <a:t> </a:t>
            </a:r>
            <a:r>
              <a:rPr lang="en-US" sz="1800" dirty="0" err="1"/>
              <a:t>profesionales</a:t>
            </a:r>
            <a:endParaRPr lang="en-US" sz="1800" dirty="0"/>
          </a:p>
          <a:p>
            <a:pPr indent="-228600" defTabSz="914400"/>
            <a:r>
              <a:rPr lang="en-US" sz="1800" dirty="0" err="1"/>
              <a:t>Modelo</a:t>
            </a:r>
            <a:r>
              <a:rPr lang="en-US" sz="1800" dirty="0"/>
              <a:t> de </a:t>
            </a:r>
            <a:r>
              <a:rPr lang="en-US" sz="1800" dirty="0" err="1"/>
              <a:t>diseño</a:t>
            </a:r>
            <a:r>
              <a:rPr lang="en-US" sz="1800" dirty="0"/>
              <a:t>, </a:t>
            </a:r>
            <a:r>
              <a:rPr lang="en-US" sz="1800" dirty="0" err="1"/>
              <a:t>ejecución</a:t>
            </a:r>
            <a:r>
              <a:rPr lang="en-US" sz="1800" dirty="0"/>
              <a:t> y </a:t>
            </a:r>
            <a:r>
              <a:rPr lang="en-US" sz="1800" dirty="0" err="1"/>
              <a:t>justificación</a:t>
            </a:r>
            <a:r>
              <a:rPr lang="en-US" sz="1800" dirty="0"/>
              <a:t> </a:t>
            </a:r>
            <a:r>
              <a:rPr lang="en-US" sz="1800" dirty="0" err="1"/>
              <a:t>homogeneo</a:t>
            </a:r>
            <a:r>
              <a:rPr lang="en-US" sz="1800" dirty="0"/>
              <a:t> , </a:t>
            </a:r>
            <a:r>
              <a:rPr lang="en-US" sz="1800" dirty="0" err="1"/>
              <a:t>respetando</a:t>
            </a:r>
            <a:r>
              <a:rPr lang="en-US" sz="1800" dirty="0"/>
              <a:t> </a:t>
            </a:r>
            <a:r>
              <a:rPr lang="en-US" sz="1800" dirty="0" err="1"/>
              <a:t>cada</a:t>
            </a:r>
            <a:r>
              <a:rPr lang="en-US" sz="1800" dirty="0"/>
              <a:t> </a:t>
            </a:r>
            <a:r>
              <a:rPr lang="en-US" sz="1800" dirty="0" err="1"/>
              <a:t>territorio</a:t>
            </a:r>
            <a:endParaRPr lang="en-US" sz="1800" dirty="0"/>
          </a:p>
          <a:p>
            <a:pPr indent="-228600" defTabSz="914400"/>
            <a:r>
              <a:rPr lang="en-US" sz="1800" dirty="0" err="1"/>
              <a:t>Experiencia</a:t>
            </a:r>
            <a:r>
              <a:rPr lang="en-US" sz="1800" dirty="0"/>
              <a:t> </a:t>
            </a:r>
            <a:r>
              <a:rPr lang="en-US" sz="1800" dirty="0" err="1"/>
              <a:t>sistematizable</a:t>
            </a:r>
            <a:endParaRPr lang="en-US" sz="1800" dirty="0"/>
          </a:p>
          <a:p>
            <a:pPr indent="-228600" defTabSz="914400"/>
            <a:r>
              <a:rPr lang="en-US" sz="1800" dirty="0" err="1"/>
              <a:t>Continuidad</a:t>
            </a:r>
            <a:r>
              <a:rPr lang="en-US" sz="1800" dirty="0"/>
              <a:t> del Proyecto, ERACIS +</a:t>
            </a:r>
          </a:p>
          <a:p>
            <a:pPr indent="-228600" defTabSz="914400"/>
            <a:r>
              <a:rPr lang="en-US" sz="1800" dirty="0"/>
              <a:t>Academia y </a:t>
            </a:r>
            <a:r>
              <a:rPr lang="en-US" sz="1800" dirty="0" err="1"/>
              <a:t>profesionales</a:t>
            </a:r>
            <a:r>
              <a:rPr lang="en-US" sz="1800" dirty="0"/>
              <a:t>, </a:t>
            </a:r>
            <a:r>
              <a:rPr lang="en-US" sz="1800" dirty="0" err="1"/>
              <a:t>vínculo</a:t>
            </a:r>
            <a:r>
              <a:rPr lang="en-US" sz="1800" dirty="0"/>
              <a:t> </a:t>
            </a:r>
            <a:r>
              <a:rPr lang="en-US" sz="1800" dirty="0" err="1"/>
              <a:t>estrecho</a:t>
            </a:r>
            <a:endParaRPr lang="en-US" sz="1800" dirty="0"/>
          </a:p>
          <a:p>
            <a:pPr indent="-228600" defTabSz="914400"/>
            <a:r>
              <a:rPr lang="en-US" sz="1800" dirty="0" err="1"/>
              <a:t>Producción</a:t>
            </a:r>
            <a:r>
              <a:rPr lang="en-US" sz="1800" dirty="0"/>
              <a:t> </a:t>
            </a:r>
            <a:r>
              <a:rPr lang="en-US" sz="1800" dirty="0" err="1"/>
              <a:t>científica</a:t>
            </a:r>
            <a:r>
              <a:rPr lang="en-US" sz="1800" dirty="0"/>
              <a:t> </a:t>
            </a:r>
            <a:r>
              <a:rPr lang="en-US" sz="1800" dirty="0" err="1"/>
              <a:t>escasa</a:t>
            </a:r>
            <a:endParaRPr lang="en-US" sz="1800" dirty="0"/>
          </a:p>
          <a:p>
            <a:pPr indent="-228600" defTabSz="914400"/>
            <a:r>
              <a:rPr lang="en-US" sz="1800" dirty="0" err="1"/>
              <a:t>Herramienta</a:t>
            </a:r>
            <a:r>
              <a:rPr lang="en-US" sz="1800" dirty="0"/>
              <a:t> </a:t>
            </a:r>
            <a:r>
              <a:rPr lang="en-US" sz="1800" dirty="0" err="1"/>
              <a:t>alineada</a:t>
            </a:r>
            <a:r>
              <a:rPr lang="en-US" sz="1800" dirty="0"/>
              <a:t> y </a:t>
            </a:r>
            <a:r>
              <a:rPr lang="en-US" sz="1800" dirty="0" err="1"/>
              <a:t>aliada</a:t>
            </a:r>
            <a:r>
              <a:rPr lang="en-US" sz="1800" dirty="0"/>
              <a:t> de </a:t>
            </a:r>
            <a:r>
              <a:rPr lang="en-US" sz="1800" dirty="0" err="1"/>
              <a:t>los</a:t>
            </a:r>
            <a:r>
              <a:rPr lang="en-US" sz="1800" dirty="0"/>
              <a:t> </a:t>
            </a:r>
            <a:r>
              <a:rPr lang="en-US" sz="24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O</a:t>
            </a:r>
            <a:r>
              <a:rPr lang="en-US" sz="2400" dirty="0">
                <a:solidFill>
                  <a:srgbClr val="FF0000"/>
                </a:solidFill>
              </a:rPr>
              <a:t>D</a:t>
            </a:r>
            <a:r>
              <a:rPr lang="en-US" sz="2400" dirty="0">
                <a:solidFill>
                  <a:srgbClr val="00B0F0"/>
                </a:solidFill>
              </a:rPr>
              <a:t>S</a:t>
            </a:r>
          </a:p>
          <a:p>
            <a:pPr marL="0" indent="-228600" defTabSz="91440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34266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5DB3719-6FDC-4E5D-891D-FF40B7300F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s-ES" sz="4700" b="1"/>
              <a:t>¿Qué es ERACIS?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E0CBAC23-2E3F-4A90-BA59-F8299F6A5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650" y="1865313"/>
            <a:ext cx="7818120" cy="18288"/>
          </a:xfrm>
          <a:custGeom>
            <a:avLst/>
            <a:gdLst>
              <a:gd name="connsiteX0" fmla="*/ 0 w 7818120"/>
              <a:gd name="connsiteY0" fmla="*/ 0 h 18288"/>
              <a:gd name="connsiteX1" fmla="*/ 416966 w 7818120"/>
              <a:gd name="connsiteY1" fmla="*/ 0 h 18288"/>
              <a:gd name="connsiteX2" fmla="*/ 1146658 w 7818120"/>
              <a:gd name="connsiteY2" fmla="*/ 0 h 18288"/>
              <a:gd name="connsiteX3" fmla="*/ 1563624 w 7818120"/>
              <a:gd name="connsiteY3" fmla="*/ 0 h 18288"/>
              <a:gd name="connsiteX4" fmla="*/ 2136953 w 7818120"/>
              <a:gd name="connsiteY4" fmla="*/ 0 h 18288"/>
              <a:gd name="connsiteX5" fmla="*/ 2944825 w 7818120"/>
              <a:gd name="connsiteY5" fmla="*/ 0 h 18288"/>
              <a:gd name="connsiteX6" fmla="*/ 3596335 w 7818120"/>
              <a:gd name="connsiteY6" fmla="*/ 0 h 18288"/>
              <a:gd name="connsiteX7" fmla="*/ 4326026 w 7818120"/>
              <a:gd name="connsiteY7" fmla="*/ 0 h 18288"/>
              <a:gd name="connsiteX8" fmla="*/ 4899355 w 7818120"/>
              <a:gd name="connsiteY8" fmla="*/ 0 h 18288"/>
              <a:gd name="connsiteX9" fmla="*/ 5550865 w 7818120"/>
              <a:gd name="connsiteY9" fmla="*/ 0 h 18288"/>
              <a:gd name="connsiteX10" fmla="*/ 6358738 w 7818120"/>
              <a:gd name="connsiteY10" fmla="*/ 0 h 18288"/>
              <a:gd name="connsiteX11" fmla="*/ 6853885 w 7818120"/>
              <a:gd name="connsiteY11" fmla="*/ 0 h 18288"/>
              <a:gd name="connsiteX12" fmla="*/ 7818120 w 7818120"/>
              <a:gd name="connsiteY12" fmla="*/ 0 h 18288"/>
              <a:gd name="connsiteX13" fmla="*/ 7818120 w 7818120"/>
              <a:gd name="connsiteY13" fmla="*/ 18288 h 18288"/>
              <a:gd name="connsiteX14" fmla="*/ 7244791 w 7818120"/>
              <a:gd name="connsiteY14" fmla="*/ 18288 h 18288"/>
              <a:gd name="connsiteX15" fmla="*/ 6827825 w 7818120"/>
              <a:gd name="connsiteY15" fmla="*/ 18288 h 18288"/>
              <a:gd name="connsiteX16" fmla="*/ 6176315 w 7818120"/>
              <a:gd name="connsiteY16" fmla="*/ 18288 h 18288"/>
              <a:gd name="connsiteX17" fmla="*/ 5681167 w 7818120"/>
              <a:gd name="connsiteY17" fmla="*/ 18288 h 18288"/>
              <a:gd name="connsiteX18" fmla="*/ 5029657 w 7818120"/>
              <a:gd name="connsiteY18" fmla="*/ 18288 h 18288"/>
              <a:gd name="connsiteX19" fmla="*/ 4378147 w 7818120"/>
              <a:gd name="connsiteY19" fmla="*/ 18288 h 18288"/>
              <a:gd name="connsiteX20" fmla="*/ 3726637 w 7818120"/>
              <a:gd name="connsiteY20" fmla="*/ 18288 h 18288"/>
              <a:gd name="connsiteX21" fmla="*/ 3075127 w 7818120"/>
              <a:gd name="connsiteY21" fmla="*/ 18288 h 18288"/>
              <a:gd name="connsiteX22" fmla="*/ 2501798 w 7818120"/>
              <a:gd name="connsiteY22" fmla="*/ 18288 h 18288"/>
              <a:gd name="connsiteX23" fmla="*/ 1772107 w 7818120"/>
              <a:gd name="connsiteY23" fmla="*/ 18288 h 18288"/>
              <a:gd name="connsiteX24" fmla="*/ 1120597 w 7818120"/>
              <a:gd name="connsiteY24" fmla="*/ 18288 h 18288"/>
              <a:gd name="connsiteX25" fmla="*/ 0 w 7818120"/>
              <a:gd name="connsiteY25" fmla="*/ 18288 h 18288"/>
              <a:gd name="connsiteX26" fmla="*/ 0 w 7818120"/>
              <a:gd name="connsiteY26" fmla="*/ 0 h 18288"/>
              <a:gd name="connsiteX0" fmla="*/ 0 w 7818120"/>
              <a:gd name="connsiteY0" fmla="*/ 0 h 18288"/>
              <a:gd name="connsiteX1" fmla="*/ 573329 w 7818120"/>
              <a:gd name="connsiteY1" fmla="*/ 0 h 18288"/>
              <a:gd name="connsiteX2" fmla="*/ 990295 w 7818120"/>
              <a:gd name="connsiteY2" fmla="*/ 0 h 18288"/>
              <a:gd name="connsiteX3" fmla="*/ 1394232 w 7818120"/>
              <a:gd name="connsiteY3" fmla="*/ 0 h 18288"/>
              <a:gd name="connsiteX4" fmla="*/ 1798168 w 7818120"/>
              <a:gd name="connsiteY4" fmla="*/ 0 h 18288"/>
              <a:gd name="connsiteX5" fmla="*/ 2371496 w 7818120"/>
              <a:gd name="connsiteY5" fmla="*/ 0 h 18288"/>
              <a:gd name="connsiteX6" fmla="*/ 2944825 w 7818120"/>
              <a:gd name="connsiteY6" fmla="*/ 0 h 18288"/>
              <a:gd name="connsiteX7" fmla="*/ 3752698 w 7818120"/>
              <a:gd name="connsiteY7" fmla="*/ 0 h 18288"/>
              <a:gd name="connsiteX8" fmla="*/ 4247845 w 7818120"/>
              <a:gd name="connsiteY8" fmla="*/ 0 h 18288"/>
              <a:gd name="connsiteX9" fmla="*/ 5055718 w 7818120"/>
              <a:gd name="connsiteY9" fmla="*/ 0 h 18288"/>
              <a:gd name="connsiteX10" fmla="*/ 5863590 w 7818120"/>
              <a:gd name="connsiteY10" fmla="*/ 0 h 18288"/>
              <a:gd name="connsiteX11" fmla="*/ 6515100 w 7818120"/>
              <a:gd name="connsiteY11" fmla="*/ 0 h 18288"/>
              <a:gd name="connsiteX12" fmla="*/ 7818120 w 7818120"/>
              <a:gd name="connsiteY12" fmla="*/ 0 h 18288"/>
              <a:gd name="connsiteX13" fmla="*/ 7818120 w 7818120"/>
              <a:gd name="connsiteY13" fmla="*/ 18288 h 18288"/>
              <a:gd name="connsiteX14" fmla="*/ 7401154 w 7818120"/>
              <a:gd name="connsiteY14" fmla="*/ 18288 h 18288"/>
              <a:gd name="connsiteX15" fmla="*/ 6593281 w 7818120"/>
              <a:gd name="connsiteY15" fmla="*/ 18288 h 18288"/>
              <a:gd name="connsiteX16" fmla="*/ 6098134 w 7818120"/>
              <a:gd name="connsiteY16" fmla="*/ 18288 h 18288"/>
              <a:gd name="connsiteX17" fmla="*/ 5446624 w 7818120"/>
              <a:gd name="connsiteY17" fmla="*/ 18288 h 18288"/>
              <a:gd name="connsiteX18" fmla="*/ 4638751 w 7818120"/>
              <a:gd name="connsiteY18" fmla="*/ 18288 h 18288"/>
              <a:gd name="connsiteX19" fmla="*/ 3987241 w 7818120"/>
              <a:gd name="connsiteY19" fmla="*/ 18288 h 18288"/>
              <a:gd name="connsiteX20" fmla="*/ 3570275 w 7818120"/>
              <a:gd name="connsiteY20" fmla="*/ 18288 h 18288"/>
              <a:gd name="connsiteX21" fmla="*/ 3075127 w 7818120"/>
              <a:gd name="connsiteY21" fmla="*/ 18288 h 18288"/>
              <a:gd name="connsiteX22" fmla="*/ 2267255 w 7818120"/>
              <a:gd name="connsiteY22" fmla="*/ 18288 h 18288"/>
              <a:gd name="connsiteX23" fmla="*/ 1615745 w 7818120"/>
              <a:gd name="connsiteY23" fmla="*/ 18288 h 18288"/>
              <a:gd name="connsiteX24" fmla="*/ 1120597 w 7818120"/>
              <a:gd name="connsiteY24" fmla="*/ 18288 h 18288"/>
              <a:gd name="connsiteX25" fmla="*/ 0 w 7818120"/>
              <a:gd name="connsiteY25" fmla="*/ 18288 h 18288"/>
              <a:gd name="connsiteX26" fmla="*/ 0 w 7818120"/>
              <a:gd name="connsiteY2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818120" h="18288" fill="none" extrusionOk="0">
                <a:moveTo>
                  <a:pt x="0" y="0"/>
                </a:moveTo>
                <a:cubicBezTo>
                  <a:pt x="101002" y="-20048"/>
                  <a:pt x="215808" y="13837"/>
                  <a:pt x="416966" y="0"/>
                </a:cubicBezTo>
                <a:cubicBezTo>
                  <a:pt x="573264" y="9422"/>
                  <a:pt x="897859" y="4188"/>
                  <a:pt x="1146658" y="0"/>
                </a:cubicBezTo>
                <a:cubicBezTo>
                  <a:pt x="1409722" y="12227"/>
                  <a:pt x="1377475" y="-3286"/>
                  <a:pt x="1563624" y="0"/>
                </a:cubicBezTo>
                <a:cubicBezTo>
                  <a:pt x="1758084" y="11330"/>
                  <a:pt x="1967746" y="-7403"/>
                  <a:pt x="2136953" y="0"/>
                </a:cubicBezTo>
                <a:cubicBezTo>
                  <a:pt x="2354826" y="-5751"/>
                  <a:pt x="2687014" y="20029"/>
                  <a:pt x="2944825" y="0"/>
                </a:cubicBezTo>
                <a:cubicBezTo>
                  <a:pt x="3238848" y="15226"/>
                  <a:pt x="3415761" y="33925"/>
                  <a:pt x="3596335" y="0"/>
                </a:cubicBezTo>
                <a:cubicBezTo>
                  <a:pt x="3815108" y="13362"/>
                  <a:pt x="3972448" y="-68797"/>
                  <a:pt x="4326026" y="0"/>
                </a:cubicBezTo>
                <a:cubicBezTo>
                  <a:pt x="4638028" y="39995"/>
                  <a:pt x="4794473" y="211"/>
                  <a:pt x="4899355" y="0"/>
                </a:cubicBezTo>
                <a:cubicBezTo>
                  <a:pt x="5037170" y="-13296"/>
                  <a:pt x="5289722" y="-48609"/>
                  <a:pt x="5550865" y="0"/>
                </a:cubicBezTo>
                <a:cubicBezTo>
                  <a:pt x="5740088" y="19163"/>
                  <a:pt x="6143605" y="-29909"/>
                  <a:pt x="6358738" y="0"/>
                </a:cubicBezTo>
                <a:cubicBezTo>
                  <a:pt x="6556443" y="18955"/>
                  <a:pt x="6741581" y="-22634"/>
                  <a:pt x="6853885" y="0"/>
                </a:cubicBezTo>
                <a:cubicBezTo>
                  <a:pt x="6996029" y="20497"/>
                  <a:pt x="7453286" y="6658"/>
                  <a:pt x="7818120" y="0"/>
                </a:cubicBezTo>
                <a:cubicBezTo>
                  <a:pt x="7817552" y="7862"/>
                  <a:pt x="7817901" y="13269"/>
                  <a:pt x="7818120" y="18288"/>
                </a:cubicBezTo>
                <a:cubicBezTo>
                  <a:pt x="7701883" y="-33961"/>
                  <a:pt x="7395843" y="8437"/>
                  <a:pt x="7244791" y="18288"/>
                </a:cubicBezTo>
                <a:cubicBezTo>
                  <a:pt x="7088282" y="14407"/>
                  <a:pt x="6958165" y="20902"/>
                  <a:pt x="6827825" y="18288"/>
                </a:cubicBezTo>
                <a:cubicBezTo>
                  <a:pt x="6715653" y="-2805"/>
                  <a:pt x="6356779" y="33124"/>
                  <a:pt x="6176315" y="18288"/>
                </a:cubicBezTo>
                <a:cubicBezTo>
                  <a:pt x="6015867" y="-5301"/>
                  <a:pt x="5852369" y="-275"/>
                  <a:pt x="5681167" y="18288"/>
                </a:cubicBezTo>
                <a:cubicBezTo>
                  <a:pt x="5508002" y="48742"/>
                  <a:pt x="5304989" y="-7247"/>
                  <a:pt x="5029657" y="18288"/>
                </a:cubicBezTo>
                <a:cubicBezTo>
                  <a:pt x="4760375" y="46790"/>
                  <a:pt x="4637400" y="35678"/>
                  <a:pt x="4378147" y="18288"/>
                </a:cubicBezTo>
                <a:cubicBezTo>
                  <a:pt x="4094943" y="8043"/>
                  <a:pt x="4037303" y="27568"/>
                  <a:pt x="3726637" y="18288"/>
                </a:cubicBezTo>
                <a:cubicBezTo>
                  <a:pt x="3400340" y="-2459"/>
                  <a:pt x="3320728" y="61058"/>
                  <a:pt x="3075127" y="18288"/>
                </a:cubicBezTo>
                <a:cubicBezTo>
                  <a:pt x="2809301" y="-25757"/>
                  <a:pt x="2702630" y="16477"/>
                  <a:pt x="2501798" y="18288"/>
                </a:cubicBezTo>
                <a:cubicBezTo>
                  <a:pt x="2308686" y="20751"/>
                  <a:pt x="2079466" y="5550"/>
                  <a:pt x="1772107" y="18288"/>
                </a:cubicBezTo>
                <a:cubicBezTo>
                  <a:pt x="1420202" y="47064"/>
                  <a:pt x="1431765" y="28913"/>
                  <a:pt x="1120597" y="18288"/>
                </a:cubicBezTo>
                <a:cubicBezTo>
                  <a:pt x="791266" y="31607"/>
                  <a:pt x="235945" y="82322"/>
                  <a:pt x="0" y="18288"/>
                </a:cubicBezTo>
                <a:cubicBezTo>
                  <a:pt x="-589" y="13471"/>
                  <a:pt x="-474" y="7409"/>
                  <a:pt x="0" y="0"/>
                </a:cubicBezTo>
                <a:close/>
              </a:path>
              <a:path w="7818120" h="18288" stroke="0" extrusionOk="0">
                <a:moveTo>
                  <a:pt x="0" y="0"/>
                </a:moveTo>
                <a:cubicBezTo>
                  <a:pt x="161767" y="-7030"/>
                  <a:pt x="286873" y="-11228"/>
                  <a:pt x="573329" y="0"/>
                </a:cubicBezTo>
                <a:cubicBezTo>
                  <a:pt x="860952" y="-8429"/>
                  <a:pt x="823968" y="-2420"/>
                  <a:pt x="990295" y="0"/>
                </a:cubicBezTo>
                <a:cubicBezTo>
                  <a:pt x="1144921" y="-13846"/>
                  <a:pt x="1288801" y="10931"/>
                  <a:pt x="1394232" y="0"/>
                </a:cubicBezTo>
                <a:cubicBezTo>
                  <a:pt x="1499663" y="-10931"/>
                  <a:pt x="1677634" y="10318"/>
                  <a:pt x="1798168" y="0"/>
                </a:cubicBezTo>
                <a:cubicBezTo>
                  <a:pt x="2021167" y="5465"/>
                  <a:pt x="2087775" y="-15972"/>
                  <a:pt x="2371496" y="0"/>
                </a:cubicBezTo>
                <a:cubicBezTo>
                  <a:pt x="2646084" y="3640"/>
                  <a:pt x="2709294" y="-15431"/>
                  <a:pt x="2944825" y="0"/>
                </a:cubicBezTo>
                <a:cubicBezTo>
                  <a:pt x="3182104" y="39801"/>
                  <a:pt x="3563508" y="7189"/>
                  <a:pt x="3752698" y="0"/>
                </a:cubicBezTo>
                <a:cubicBezTo>
                  <a:pt x="4004713" y="-51688"/>
                  <a:pt x="4111759" y="8465"/>
                  <a:pt x="4247845" y="0"/>
                </a:cubicBezTo>
                <a:cubicBezTo>
                  <a:pt x="4409051" y="-38636"/>
                  <a:pt x="4840912" y="-6880"/>
                  <a:pt x="5055718" y="0"/>
                </a:cubicBezTo>
                <a:cubicBezTo>
                  <a:pt x="5318987" y="12828"/>
                  <a:pt x="5464207" y="16349"/>
                  <a:pt x="5863590" y="0"/>
                </a:cubicBezTo>
                <a:cubicBezTo>
                  <a:pt x="6258188" y="21536"/>
                  <a:pt x="6373895" y="-20866"/>
                  <a:pt x="6515100" y="0"/>
                </a:cubicBezTo>
                <a:cubicBezTo>
                  <a:pt x="6673199" y="-42487"/>
                  <a:pt x="7368245" y="-124798"/>
                  <a:pt x="7818120" y="0"/>
                </a:cubicBezTo>
                <a:cubicBezTo>
                  <a:pt x="7818163" y="8895"/>
                  <a:pt x="7818750" y="9828"/>
                  <a:pt x="7818120" y="18288"/>
                </a:cubicBezTo>
                <a:cubicBezTo>
                  <a:pt x="7615777" y="-1071"/>
                  <a:pt x="7527543" y="-5750"/>
                  <a:pt x="7401154" y="18288"/>
                </a:cubicBezTo>
                <a:cubicBezTo>
                  <a:pt x="7322611" y="47896"/>
                  <a:pt x="6964426" y="-24966"/>
                  <a:pt x="6593281" y="18288"/>
                </a:cubicBezTo>
                <a:cubicBezTo>
                  <a:pt x="6260055" y="33833"/>
                  <a:pt x="6287545" y="-3963"/>
                  <a:pt x="6098134" y="18288"/>
                </a:cubicBezTo>
                <a:cubicBezTo>
                  <a:pt x="5900337" y="14995"/>
                  <a:pt x="5605990" y="72621"/>
                  <a:pt x="5446624" y="18288"/>
                </a:cubicBezTo>
                <a:cubicBezTo>
                  <a:pt x="5244167" y="-23104"/>
                  <a:pt x="4914971" y="-34358"/>
                  <a:pt x="4638751" y="18288"/>
                </a:cubicBezTo>
                <a:cubicBezTo>
                  <a:pt x="4353273" y="8380"/>
                  <a:pt x="4297533" y="13876"/>
                  <a:pt x="3987241" y="18288"/>
                </a:cubicBezTo>
                <a:cubicBezTo>
                  <a:pt x="3687723" y="41876"/>
                  <a:pt x="3776181" y="30039"/>
                  <a:pt x="3570275" y="18288"/>
                </a:cubicBezTo>
                <a:cubicBezTo>
                  <a:pt x="3396160" y="10249"/>
                  <a:pt x="3285909" y="48310"/>
                  <a:pt x="3075127" y="18288"/>
                </a:cubicBezTo>
                <a:cubicBezTo>
                  <a:pt x="2869474" y="41512"/>
                  <a:pt x="2676329" y="4972"/>
                  <a:pt x="2267255" y="18288"/>
                </a:cubicBezTo>
                <a:cubicBezTo>
                  <a:pt x="1866401" y="24532"/>
                  <a:pt x="1882987" y="25696"/>
                  <a:pt x="1615745" y="18288"/>
                </a:cubicBezTo>
                <a:cubicBezTo>
                  <a:pt x="1346085" y="13379"/>
                  <a:pt x="1323312" y="12392"/>
                  <a:pt x="1120597" y="18288"/>
                </a:cubicBezTo>
                <a:cubicBezTo>
                  <a:pt x="940237" y="-60975"/>
                  <a:pt x="569386" y="27591"/>
                  <a:pt x="0" y="18288"/>
                </a:cubicBezTo>
                <a:cubicBezTo>
                  <a:pt x="1751" y="14440"/>
                  <a:pt x="-1272" y="7740"/>
                  <a:pt x="0" y="0"/>
                </a:cubicBezTo>
                <a:close/>
              </a:path>
              <a:path w="7818120" h="18288" fill="none" stroke="0" extrusionOk="0">
                <a:moveTo>
                  <a:pt x="0" y="0"/>
                </a:moveTo>
                <a:cubicBezTo>
                  <a:pt x="102311" y="-24031"/>
                  <a:pt x="206428" y="20084"/>
                  <a:pt x="416966" y="0"/>
                </a:cubicBezTo>
                <a:cubicBezTo>
                  <a:pt x="662339" y="-9883"/>
                  <a:pt x="833564" y="-11910"/>
                  <a:pt x="1146658" y="0"/>
                </a:cubicBezTo>
                <a:cubicBezTo>
                  <a:pt x="1398993" y="16754"/>
                  <a:pt x="1378239" y="-4997"/>
                  <a:pt x="1563624" y="0"/>
                </a:cubicBezTo>
                <a:cubicBezTo>
                  <a:pt x="1738265" y="3015"/>
                  <a:pt x="2006667" y="23864"/>
                  <a:pt x="2136953" y="0"/>
                </a:cubicBezTo>
                <a:cubicBezTo>
                  <a:pt x="2338524" y="-3063"/>
                  <a:pt x="2693378" y="-15904"/>
                  <a:pt x="2944825" y="0"/>
                </a:cubicBezTo>
                <a:cubicBezTo>
                  <a:pt x="3201439" y="-13695"/>
                  <a:pt x="3379198" y="46243"/>
                  <a:pt x="3596335" y="0"/>
                </a:cubicBezTo>
                <a:cubicBezTo>
                  <a:pt x="3778868" y="-61549"/>
                  <a:pt x="3979469" y="3461"/>
                  <a:pt x="4326026" y="0"/>
                </a:cubicBezTo>
                <a:cubicBezTo>
                  <a:pt x="4670641" y="40397"/>
                  <a:pt x="4801160" y="2093"/>
                  <a:pt x="4899355" y="0"/>
                </a:cubicBezTo>
                <a:cubicBezTo>
                  <a:pt x="4972821" y="-4221"/>
                  <a:pt x="5326959" y="8892"/>
                  <a:pt x="5550865" y="0"/>
                </a:cubicBezTo>
                <a:cubicBezTo>
                  <a:pt x="5793178" y="12267"/>
                  <a:pt x="6146346" y="-4531"/>
                  <a:pt x="6358738" y="0"/>
                </a:cubicBezTo>
                <a:cubicBezTo>
                  <a:pt x="6580825" y="49349"/>
                  <a:pt x="6739467" y="13524"/>
                  <a:pt x="6853885" y="0"/>
                </a:cubicBezTo>
                <a:cubicBezTo>
                  <a:pt x="7057243" y="-60557"/>
                  <a:pt x="7415107" y="-58698"/>
                  <a:pt x="7818120" y="0"/>
                </a:cubicBezTo>
                <a:cubicBezTo>
                  <a:pt x="7817705" y="7748"/>
                  <a:pt x="7817189" y="13015"/>
                  <a:pt x="7818120" y="18288"/>
                </a:cubicBezTo>
                <a:cubicBezTo>
                  <a:pt x="7693944" y="-3615"/>
                  <a:pt x="7376376" y="-6677"/>
                  <a:pt x="7244791" y="18288"/>
                </a:cubicBezTo>
                <a:cubicBezTo>
                  <a:pt x="7100086" y="-5717"/>
                  <a:pt x="6942350" y="35421"/>
                  <a:pt x="6827825" y="18288"/>
                </a:cubicBezTo>
                <a:cubicBezTo>
                  <a:pt x="6691364" y="27873"/>
                  <a:pt x="6342432" y="37332"/>
                  <a:pt x="6176315" y="18288"/>
                </a:cubicBezTo>
                <a:cubicBezTo>
                  <a:pt x="6012850" y="28657"/>
                  <a:pt x="5862979" y="-980"/>
                  <a:pt x="5681167" y="18288"/>
                </a:cubicBezTo>
                <a:cubicBezTo>
                  <a:pt x="5485624" y="71662"/>
                  <a:pt x="5295851" y="1288"/>
                  <a:pt x="5029657" y="18288"/>
                </a:cubicBezTo>
                <a:cubicBezTo>
                  <a:pt x="4753680" y="49046"/>
                  <a:pt x="4640335" y="38506"/>
                  <a:pt x="4378147" y="18288"/>
                </a:cubicBezTo>
                <a:cubicBezTo>
                  <a:pt x="4103046" y="-4537"/>
                  <a:pt x="4022480" y="43848"/>
                  <a:pt x="3726637" y="18288"/>
                </a:cubicBezTo>
                <a:cubicBezTo>
                  <a:pt x="3429109" y="3476"/>
                  <a:pt x="3316488" y="61415"/>
                  <a:pt x="3075127" y="18288"/>
                </a:cubicBezTo>
                <a:cubicBezTo>
                  <a:pt x="2821014" y="6093"/>
                  <a:pt x="2665050" y="-11263"/>
                  <a:pt x="2501798" y="18288"/>
                </a:cubicBezTo>
                <a:cubicBezTo>
                  <a:pt x="2343345" y="29394"/>
                  <a:pt x="2120041" y="-50427"/>
                  <a:pt x="1772107" y="18288"/>
                </a:cubicBezTo>
                <a:cubicBezTo>
                  <a:pt x="1424078" y="50665"/>
                  <a:pt x="1427418" y="32572"/>
                  <a:pt x="1120597" y="18288"/>
                </a:cubicBezTo>
                <a:cubicBezTo>
                  <a:pt x="796486" y="45938"/>
                  <a:pt x="243712" y="47798"/>
                  <a:pt x="0" y="18288"/>
                </a:cubicBezTo>
                <a:cubicBezTo>
                  <a:pt x="1307" y="12414"/>
                  <a:pt x="-32" y="57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818120"/>
                      <a:gd name="connsiteY0" fmla="*/ 0 h 18288"/>
                      <a:gd name="connsiteX1" fmla="*/ 416966 w 7818120"/>
                      <a:gd name="connsiteY1" fmla="*/ 0 h 18288"/>
                      <a:gd name="connsiteX2" fmla="*/ 1146658 w 7818120"/>
                      <a:gd name="connsiteY2" fmla="*/ 0 h 18288"/>
                      <a:gd name="connsiteX3" fmla="*/ 1563624 w 7818120"/>
                      <a:gd name="connsiteY3" fmla="*/ 0 h 18288"/>
                      <a:gd name="connsiteX4" fmla="*/ 2136953 w 7818120"/>
                      <a:gd name="connsiteY4" fmla="*/ 0 h 18288"/>
                      <a:gd name="connsiteX5" fmla="*/ 2944825 w 7818120"/>
                      <a:gd name="connsiteY5" fmla="*/ 0 h 18288"/>
                      <a:gd name="connsiteX6" fmla="*/ 3596335 w 7818120"/>
                      <a:gd name="connsiteY6" fmla="*/ 0 h 18288"/>
                      <a:gd name="connsiteX7" fmla="*/ 4326026 w 7818120"/>
                      <a:gd name="connsiteY7" fmla="*/ 0 h 18288"/>
                      <a:gd name="connsiteX8" fmla="*/ 4899355 w 7818120"/>
                      <a:gd name="connsiteY8" fmla="*/ 0 h 18288"/>
                      <a:gd name="connsiteX9" fmla="*/ 5550865 w 7818120"/>
                      <a:gd name="connsiteY9" fmla="*/ 0 h 18288"/>
                      <a:gd name="connsiteX10" fmla="*/ 6358738 w 7818120"/>
                      <a:gd name="connsiteY10" fmla="*/ 0 h 18288"/>
                      <a:gd name="connsiteX11" fmla="*/ 6853885 w 7818120"/>
                      <a:gd name="connsiteY11" fmla="*/ 0 h 18288"/>
                      <a:gd name="connsiteX12" fmla="*/ 7818120 w 7818120"/>
                      <a:gd name="connsiteY12" fmla="*/ 0 h 18288"/>
                      <a:gd name="connsiteX13" fmla="*/ 7818120 w 7818120"/>
                      <a:gd name="connsiteY13" fmla="*/ 18288 h 18288"/>
                      <a:gd name="connsiteX14" fmla="*/ 7244791 w 7818120"/>
                      <a:gd name="connsiteY14" fmla="*/ 18288 h 18288"/>
                      <a:gd name="connsiteX15" fmla="*/ 6827825 w 7818120"/>
                      <a:gd name="connsiteY15" fmla="*/ 18288 h 18288"/>
                      <a:gd name="connsiteX16" fmla="*/ 6176315 w 7818120"/>
                      <a:gd name="connsiteY16" fmla="*/ 18288 h 18288"/>
                      <a:gd name="connsiteX17" fmla="*/ 5681167 w 7818120"/>
                      <a:gd name="connsiteY17" fmla="*/ 18288 h 18288"/>
                      <a:gd name="connsiteX18" fmla="*/ 5029657 w 7818120"/>
                      <a:gd name="connsiteY18" fmla="*/ 18288 h 18288"/>
                      <a:gd name="connsiteX19" fmla="*/ 4378147 w 7818120"/>
                      <a:gd name="connsiteY19" fmla="*/ 18288 h 18288"/>
                      <a:gd name="connsiteX20" fmla="*/ 3726637 w 7818120"/>
                      <a:gd name="connsiteY20" fmla="*/ 18288 h 18288"/>
                      <a:gd name="connsiteX21" fmla="*/ 3075127 w 7818120"/>
                      <a:gd name="connsiteY21" fmla="*/ 18288 h 18288"/>
                      <a:gd name="connsiteX22" fmla="*/ 2501798 w 7818120"/>
                      <a:gd name="connsiteY22" fmla="*/ 18288 h 18288"/>
                      <a:gd name="connsiteX23" fmla="*/ 1772107 w 7818120"/>
                      <a:gd name="connsiteY23" fmla="*/ 18288 h 18288"/>
                      <a:gd name="connsiteX24" fmla="*/ 1120597 w 7818120"/>
                      <a:gd name="connsiteY24" fmla="*/ 18288 h 18288"/>
                      <a:gd name="connsiteX25" fmla="*/ 0 w 7818120"/>
                      <a:gd name="connsiteY25" fmla="*/ 18288 h 18288"/>
                      <a:gd name="connsiteX26" fmla="*/ 0 w 7818120"/>
                      <a:gd name="connsiteY26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818120" h="18288" fill="none" extrusionOk="0">
                        <a:moveTo>
                          <a:pt x="0" y="0"/>
                        </a:moveTo>
                        <a:cubicBezTo>
                          <a:pt x="121520" y="-12182"/>
                          <a:pt x="211324" y="18247"/>
                          <a:pt x="416966" y="0"/>
                        </a:cubicBezTo>
                        <a:cubicBezTo>
                          <a:pt x="622608" y="-18247"/>
                          <a:pt x="891241" y="-13744"/>
                          <a:pt x="1146658" y="0"/>
                        </a:cubicBezTo>
                        <a:cubicBezTo>
                          <a:pt x="1402075" y="13744"/>
                          <a:pt x="1378880" y="-8543"/>
                          <a:pt x="1563624" y="0"/>
                        </a:cubicBezTo>
                        <a:cubicBezTo>
                          <a:pt x="1748368" y="8543"/>
                          <a:pt x="1972300" y="7443"/>
                          <a:pt x="2136953" y="0"/>
                        </a:cubicBezTo>
                        <a:cubicBezTo>
                          <a:pt x="2301606" y="-7443"/>
                          <a:pt x="2679634" y="12382"/>
                          <a:pt x="2944825" y="0"/>
                        </a:cubicBezTo>
                        <a:cubicBezTo>
                          <a:pt x="3210016" y="-12382"/>
                          <a:pt x="3409232" y="17967"/>
                          <a:pt x="3596335" y="0"/>
                        </a:cubicBezTo>
                        <a:cubicBezTo>
                          <a:pt x="3783438" y="-17967"/>
                          <a:pt x="4002523" y="-28578"/>
                          <a:pt x="4326026" y="0"/>
                        </a:cubicBezTo>
                        <a:cubicBezTo>
                          <a:pt x="4649529" y="28578"/>
                          <a:pt x="4777384" y="-3624"/>
                          <a:pt x="4899355" y="0"/>
                        </a:cubicBezTo>
                        <a:cubicBezTo>
                          <a:pt x="5021326" y="3624"/>
                          <a:pt x="5317653" y="1281"/>
                          <a:pt x="5550865" y="0"/>
                        </a:cubicBezTo>
                        <a:cubicBezTo>
                          <a:pt x="5784077" y="-1281"/>
                          <a:pt x="6142956" y="-39637"/>
                          <a:pt x="6358738" y="0"/>
                        </a:cubicBezTo>
                        <a:cubicBezTo>
                          <a:pt x="6574520" y="39637"/>
                          <a:pt x="6724785" y="-4460"/>
                          <a:pt x="6853885" y="0"/>
                        </a:cubicBezTo>
                        <a:cubicBezTo>
                          <a:pt x="6982985" y="4460"/>
                          <a:pt x="7403044" y="-1955"/>
                          <a:pt x="7818120" y="0"/>
                        </a:cubicBezTo>
                        <a:cubicBezTo>
                          <a:pt x="7817988" y="7702"/>
                          <a:pt x="7817908" y="13511"/>
                          <a:pt x="7818120" y="18288"/>
                        </a:cubicBezTo>
                        <a:cubicBezTo>
                          <a:pt x="7698847" y="-3267"/>
                          <a:pt x="7390924" y="22979"/>
                          <a:pt x="7244791" y="18288"/>
                        </a:cubicBezTo>
                        <a:cubicBezTo>
                          <a:pt x="7098658" y="13597"/>
                          <a:pt x="6952735" y="29357"/>
                          <a:pt x="6827825" y="18288"/>
                        </a:cubicBezTo>
                        <a:cubicBezTo>
                          <a:pt x="6702915" y="7219"/>
                          <a:pt x="6338661" y="34530"/>
                          <a:pt x="6176315" y="18288"/>
                        </a:cubicBezTo>
                        <a:cubicBezTo>
                          <a:pt x="6013969" y="2047"/>
                          <a:pt x="5850602" y="6362"/>
                          <a:pt x="5681167" y="18288"/>
                        </a:cubicBezTo>
                        <a:cubicBezTo>
                          <a:pt x="5511732" y="30214"/>
                          <a:pt x="5312143" y="419"/>
                          <a:pt x="5029657" y="18288"/>
                        </a:cubicBezTo>
                        <a:cubicBezTo>
                          <a:pt x="4747171" y="36158"/>
                          <a:pt x="4655062" y="30740"/>
                          <a:pt x="4378147" y="18288"/>
                        </a:cubicBezTo>
                        <a:cubicBezTo>
                          <a:pt x="4101232" y="5837"/>
                          <a:pt x="4037646" y="44706"/>
                          <a:pt x="3726637" y="18288"/>
                        </a:cubicBezTo>
                        <a:cubicBezTo>
                          <a:pt x="3415628" y="-8130"/>
                          <a:pt x="3321756" y="45507"/>
                          <a:pt x="3075127" y="18288"/>
                        </a:cubicBezTo>
                        <a:cubicBezTo>
                          <a:pt x="2828498" y="-8931"/>
                          <a:pt x="2684733" y="14853"/>
                          <a:pt x="2501798" y="18288"/>
                        </a:cubicBezTo>
                        <a:cubicBezTo>
                          <a:pt x="2318863" y="21723"/>
                          <a:pt x="2121844" y="-13013"/>
                          <a:pt x="1772107" y="18288"/>
                        </a:cubicBezTo>
                        <a:cubicBezTo>
                          <a:pt x="1422370" y="49589"/>
                          <a:pt x="1431548" y="31666"/>
                          <a:pt x="1120597" y="18288"/>
                        </a:cubicBezTo>
                        <a:cubicBezTo>
                          <a:pt x="809646" y="4911"/>
                          <a:pt x="246393" y="56240"/>
                          <a:pt x="0" y="18288"/>
                        </a:cubicBezTo>
                        <a:cubicBezTo>
                          <a:pt x="129" y="13298"/>
                          <a:pt x="-675" y="6857"/>
                          <a:pt x="0" y="0"/>
                        </a:cubicBezTo>
                        <a:close/>
                      </a:path>
                      <a:path w="7818120" h="18288" stroke="0" extrusionOk="0">
                        <a:moveTo>
                          <a:pt x="0" y="0"/>
                        </a:moveTo>
                        <a:cubicBezTo>
                          <a:pt x="177487" y="-4302"/>
                          <a:pt x="287499" y="4997"/>
                          <a:pt x="573329" y="0"/>
                        </a:cubicBezTo>
                        <a:cubicBezTo>
                          <a:pt x="859159" y="-4997"/>
                          <a:pt x="821965" y="-336"/>
                          <a:pt x="990295" y="0"/>
                        </a:cubicBezTo>
                        <a:cubicBezTo>
                          <a:pt x="1158625" y="336"/>
                          <a:pt x="1587918" y="-4681"/>
                          <a:pt x="1798168" y="0"/>
                        </a:cubicBezTo>
                        <a:cubicBezTo>
                          <a:pt x="2008418" y="4681"/>
                          <a:pt x="2088841" y="-2754"/>
                          <a:pt x="2371496" y="0"/>
                        </a:cubicBezTo>
                        <a:cubicBezTo>
                          <a:pt x="2654151" y="2754"/>
                          <a:pt x="2701462" y="-24976"/>
                          <a:pt x="2944825" y="0"/>
                        </a:cubicBezTo>
                        <a:cubicBezTo>
                          <a:pt x="3188188" y="24976"/>
                          <a:pt x="3511636" y="25407"/>
                          <a:pt x="3752698" y="0"/>
                        </a:cubicBezTo>
                        <a:cubicBezTo>
                          <a:pt x="3993760" y="-25407"/>
                          <a:pt x="4107153" y="6432"/>
                          <a:pt x="4247845" y="0"/>
                        </a:cubicBezTo>
                        <a:cubicBezTo>
                          <a:pt x="4388537" y="-6432"/>
                          <a:pt x="4835598" y="-5108"/>
                          <a:pt x="5055718" y="0"/>
                        </a:cubicBezTo>
                        <a:cubicBezTo>
                          <a:pt x="5275838" y="5108"/>
                          <a:pt x="5461006" y="-24536"/>
                          <a:pt x="5863590" y="0"/>
                        </a:cubicBezTo>
                        <a:cubicBezTo>
                          <a:pt x="6266174" y="24536"/>
                          <a:pt x="6355549" y="-19657"/>
                          <a:pt x="6515100" y="0"/>
                        </a:cubicBezTo>
                        <a:cubicBezTo>
                          <a:pt x="6674651" y="19657"/>
                          <a:pt x="7275423" y="-57462"/>
                          <a:pt x="7818120" y="0"/>
                        </a:cubicBezTo>
                        <a:cubicBezTo>
                          <a:pt x="7818132" y="8833"/>
                          <a:pt x="7818660" y="9830"/>
                          <a:pt x="7818120" y="18288"/>
                        </a:cubicBezTo>
                        <a:cubicBezTo>
                          <a:pt x="7610240" y="4606"/>
                          <a:pt x="7521789" y="7721"/>
                          <a:pt x="7401154" y="18288"/>
                        </a:cubicBezTo>
                        <a:cubicBezTo>
                          <a:pt x="7280519" y="28855"/>
                          <a:pt x="6930719" y="4225"/>
                          <a:pt x="6593281" y="18288"/>
                        </a:cubicBezTo>
                        <a:cubicBezTo>
                          <a:pt x="6255843" y="32351"/>
                          <a:pt x="6286682" y="1162"/>
                          <a:pt x="6098134" y="18288"/>
                        </a:cubicBezTo>
                        <a:cubicBezTo>
                          <a:pt x="5909586" y="35414"/>
                          <a:pt x="5602789" y="48596"/>
                          <a:pt x="5446624" y="18288"/>
                        </a:cubicBezTo>
                        <a:cubicBezTo>
                          <a:pt x="5290459" y="-12020"/>
                          <a:pt x="4917039" y="21960"/>
                          <a:pt x="4638751" y="18288"/>
                        </a:cubicBezTo>
                        <a:cubicBezTo>
                          <a:pt x="4360463" y="14616"/>
                          <a:pt x="4304690" y="5450"/>
                          <a:pt x="3987241" y="18288"/>
                        </a:cubicBezTo>
                        <a:cubicBezTo>
                          <a:pt x="3669792" y="31127"/>
                          <a:pt x="3758742" y="32551"/>
                          <a:pt x="3570275" y="18288"/>
                        </a:cubicBezTo>
                        <a:cubicBezTo>
                          <a:pt x="3381808" y="4025"/>
                          <a:pt x="3267153" y="36200"/>
                          <a:pt x="3075127" y="18288"/>
                        </a:cubicBezTo>
                        <a:cubicBezTo>
                          <a:pt x="2883101" y="376"/>
                          <a:pt x="2665825" y="10973"/>
                          <a:pt x="2267255" y="18288"/>
                        </a:cubicBezTo>
                        <a:cubicBezTo>
                          <a:pt x="1868685" y="25603"/>
                          <a:pt x="1884698" y="28410"/>
                          <a:pt x="1615745" y="18288"/>
                        </a:cubicBezTo>
                        <a:cubicBezTo>
                          <a:pt x="1346792" y="8167"/>
                          <a:pt x="1320952" y="10430"/>
                          <a:pt x="1120597" y="18288"/>
                        </a:cubicBezTo>
                        <a:cubicBezTo>
                          <a:pt x="920242" y="26146"/>
                          <a:pt x="556507" y="50790"/>
                          <a:pt x="0" y="18288"/>
                        </a:cubicBezTo>
                        <a:cubicBezTo>
                          <a:pt x="74" y="14054"/>
                          <a:pt x="-46" y="6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4656508"/>
              </p:ext>
            </p:extLst>
          </p:nvPr>
        </p:nvGraphicFramePr>
        <p:xfrm>
          <a:off x="628650" y="2228087"/>
          <a:ext cx="7886700" cy="3948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F731463-A353-90EB-7880-94657D0D6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321" y="329184"/>
            <a:ext cx="4688333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b="1"/>
              <a:t>Temporización: </a:t>
            </a:r>
            <a:br>
              <a:rPr lang="en-US" sz="4000" b="1"/>
            </a:br>
            <a:r>
              <a:rPr lang="en-US" sz="4000" b="1"/>
              <a:t>plazos de ejecución</a:t>
            </a:r>
          </a:p>
        </p:txBody>
      </p:sp>
      <p:pic>
        <p:nvPicPr>
          <p:cNvPr id="6" name="Marcador de contenido 5" descr="Reloj de arena y un calendario">
            <a:extLst>
              <a:ext uri="{FF2B5EF4-FFF2-40B4-BE49-F238E27FC236}">
                <a16:creationId xmlns:a16="http://schemas.microsoft.com/office/drawing/2014/main" id="{E94AE127-4608-BEE8-45B1-F52714B12D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6" r="9909" b="2"/>
          <a:stretch/>
        </p:blipFill>
        <p:spPr>
          <a:xfrm>
            <a:off x="20" y="10"/>
            <a:ext cx="3492988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21" y="2374947"/>
            <a:ext cx="3182692" cy="18288"/>
          </a:xfrm>
          <a:custGeom>
            <a:avLst/>
            <a:gdLst>
              <a:gd name="connsiteX0" fmla="*/ 0 w 3182692"/>
              <a:gd name="connsiteY0" fmla="*/ 0 h 18288"/>
              <a:gd name="connsiteX1" fmla="*/ 636538 w 3182692"/>
              <a:gd name="connsiteY1" fmla="*/ 0 h 18288"/>
              <a:gd name="connsiteX2" fmla="*/ 1273077 w 3182692"/>
              <a:gd name="connsiteY2" fmla="*/ 0 h 18288"/>
              <a:gd name="connsiteX3" fmla="*/ 1909615 w 3182692"/>
              <a:gd name="connsiteY3" fmla="*/ 0 h 18288"/>
              <a:gd name="connsiteX4" fmla="*/ 2482500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609807 w 3182692"/>
              <a:gd name="connsiteY7" fmla="*/ 18288 h 18288"/>
              <a:gd name="connsiteX8" fmla="*/ 2068750 w 3182692"/>
              <a:gd name="connsiteY8" fmla="*/ 18288 h 18288"/>
              <a:gd name="connsiteX9" fmla="*/ 1432211 w 3182692"/>
              <a:gd name="connsiteY9" fmla="*/ 18288 h 18288"/>
              <a:gd name="connsiteX10" fmla="*/ 859327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  <a:gd name="connsiteX0" fmla="*/ 0 w 3182692"/>
              <a:gd name="connsiteY0" fmla="*/ 0 h 18288"/>
              <a:gd name="connsiteX1" fmla="*/ 572885 w 3182692"/>
              <a:gd name="connsiteY1" fmla="*/ 0 h 18288"/>
              <a:gd name="connsiteX2" fmla="*/ 1113942 w 3182692"/>
              <a:gd name="connsiteY2" fmla="*/ 0 h 18288"/>
              <a:gd name="connsiteX3" fmla="*/ 1686827 w 3182692"/>
              <a:gd name="connsiteY3" fmla="*/ 0 h 18288"/>
              <a:gd name="connsiteX4" fmla="*/ 2323365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546154 w 3182692"/>
              <a:gd name="connsiteY7" fmla="*/ 18288 h 18288"/>
              <a:gd name="connsiteX8" fmla="*/ 1845961 w 3182692"/>
              <a:gd name="connsiteY8" fmla="*/ 18288 h 18288"/>
              <a:gd name="connsiteX9" fmla="*/ 1304904 w 3182692"/>
              <a:gd name="connsiteY9" fmla="*/ 18288 h 18288"/>
              <a:gd name="connsiteX10" fmla="*/ 604711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8288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5372" y="-3887"/>
                  <a:pt x="1010746" y="-18166"/>
                  <a:pt x="1273077" y="0"/>
                </a:cubicBezTo>
                <a:cubicBezTo>
                  <a:pt x="1527846" y="-24408"/>
                  <a:pt x="1703704" y="-36055"/>
                  <a:pt x="1909615" y="0"/>
                </a:cubicBezTo>
                <a:cubicBezTo>
                  <a:pt x="2119487" y="1667"/>
                  <a:pt x="2200543" y="-19343"/>
                  <a:pt x="2482500" y="0"/>
                </a:cubicBezTo>
                <a:cubicBezTo>
                  <a:pt x="2736775" y="57438"/>
                  <a:pt x="2997998" y="-48885"/>
                  <a:pt x="3182692" y="0"/>
                </a:cubicBezTo>
                <a:cubicBezTo>
                  <a:pt x="3182658" y="4844"/>
                  <a:pt x="3182282" y="11009"/>
                  <a:pt x="3182692" y="18288"/>
                </a:cubicBezTo>
                <a:cubicBezTo>
                  <a:pt x="2944477" y="15825"/>
                  <a:pt x="2868931" y="12370"/>
                  <a:pt x="2609807" y="18288"/>
                </a:cubicBezTo>
                <a:cubicBezTo>
                  <a:pt x="2341556" y="6193"/>
                  <a:pt x="2324113" y="22706"/>
                  <a:pt x="2068750" y="18288"/>
                </a:cubicBezTo>
                <a:cubicBezTo>
                  <a:pt x="1817163" y="7852"/>
                  <a:pt x="1716254" y="25979"/>
                  <a:pt x="1432211" y="18288"/>
                </a:cubicBezTo>
                <a:cubicBezTo>
                  <a:pt x="1164747" y="-28137"/>
                  <a:pt x="993140" y="27575"/>
                  <a:pt x="859327" y="18288"/>
                </a:cubicBezTo>
                <a:cubicBezTo>
                  <a:pt x="750703" y="-24974"/>
                  <a:pt x="236193" y="38731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182692" h="18288" stroke="0" extrusionOk="0">
                <a:moveTo>
                  <a:pt x="0" y="0"/>
                </a:moveTo>
                <a:cubicBezTo>
                  <a:pt x="224421" y="-39331"/>
                  <a:pt x="418777" y="11439"/>
                  <a:pt x="572885" y="0"/>
                </a:cubicBezTo>
                <a:cubicBezTo>
                  <a:pt x="750333" y="-6388"/>
                  <a:pt x="940592" y="15806"/>
                  <a:pt x="1113942" y="0"/>
                </a:cubicBezTo>
                <a:cubicBezTo>
                  <a:pt x="1322785" y="-1777"/>
                  <a:pt x="1505363" y="28230"/>
                  <a:pt x="1686827" y="0"/>
                </a:cubicBezTo>
                <a:cubicBezTo>
                  <a:pt x="1853304" y="1595"/>
                  <a:pt x="2194652" y="-1232"/>
                  <a:pt x="2323365" y="0"/>
                </a:cubicBezTo>
                <a:cubicBezTo>
                  <a:pt x="2488732" y="36406"/>
                  <a:pt x="2902093" y="-40336"/>
                  <a:pt x="3182692" y="0"/>
                </a:cubicBezTo>
                <a:cubicBezTo>
                  <a:pt x="3182167" y="5049"/>
                  <a:pt x="3182885" y="12044"/>
                  <a:pt x="3182692" y="18288"/>
                </a:cubicBezTo>
                <a:cubicBezTo>
                  <a:pt x="3012563" y="-37820"/>
                  <a:pt x="2765409" y="35618"/>
                  <a:pt x="2546154" y="18288"/>
                </a:cubicBezTo>
                <a:cubicBezTo>
                  <a:pt x="2333381" y="13914"/>
                  <a:pt x="2154438" y="9838"/>
                  <a:pt x="1845961" y="18288"/>
                </a:cubicBezTo>
                <a:cubicBezTo>
                  <a:pt x="1531509" y="33812"/>
                  <a:pt x="1456631" y="-6606"/>
                  <a:pt x="1304904" y="18288"/>
                </a:cubicBezTo>
                <a:cubicBezTo>
                  <a:pt x="1168344" y="36351"/>
                  <a:pt x="928499" y="15047"/>
                  <a:pt x="604711" y="18288"/>
                </a:cubicBezTo>
                <a:cubicBezTo>
                  <a:pt x="285438" y="38007"/>
                  <a:pt x="116029" y="-2220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182692" h="18288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54919" y="4634"/>
                  <a:pt x="991654" y="8864"/>
                  <a:pt x="1273077" y="0"/>
                </a:cubicBezTo>
                <a:cubicBezTo>
                  <a:pt x="1566644" y="-14667"/>
                  <a:pt x="1666526" y="3717"/>
                  <a:pt x="1909615" y="0"/>
                </a:cubicBezTo>
                <a:cubicBezTo>
                  <a:pt x="2138795" y="27220"/>
                  <a:pt x="2225506" y="-13892"/>
                  <a:pt x="2482500" y="0"/>
                </a:cubicBezTo>
                <a:cubicBezTo>
                  <a:pt x="2775583" y="32183"/>
                  <a:pt x="3003218" y="-43687"/>
                  <a:pt x="3182692" y="0"/>
                </a:cubicBezTo>
                <a:cubicBezTo>
                  <a:pt x="3183006" y="4158"/>
                  <a:pt x="3181713" y="12539"/>
                  <a:pt x="3182692" y="18288"/>
                </a:cubicBezTo>
                <a:cubicBezTo>
                  <a:pt x="2959845" y="25574"/>
                  <a:pt x="2868929" y="24980"/>
                  <a:pt x="2609807" y="18288"/>
                </a:cubicBezTo>
                <a:cubicBezTo>
                  <a:pt x="2341405" y="5992"/>
                  <a:pt x="2328488" y="20436"/>
                  <a:pt x="2068750" y="18288"/>
                </a:cubicBezTo>
                <a:cubicBezTo>
                  <a:pt x="1816113" y="2395"/>
                  <a:pt x="1699345" y="36855"/>
                  <a:pt x="1432211" y="18288"/>
                </a:cubicBezTo>
                <a:cubicBezTo>
                  <a:pt x="1148381" y="-28184"/>
                  <a:pt x="987622" y="2403"/>
                  <a:pt x="859327" y="18288"/>
                </a:cubicBezTo>
                <a:cubicBezTo>
                  <a:pt x="743387" y="37422"/>
                  <a:pt x="194182" y="1878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2"/>
                      <a:gd name="connsiteY0" fmla="*/ 0 h 18288"/>
                      <a:gd name="connsiteX1" fmla="*/ 636538 w 3182692"/>
                      <a:gd name="connsiteY1" fmla="*/ 0 h 18288"/>
                      <a:gd name="connsiteX2" fmla="*/ 1273077 w 3182692"/>
                      <a:gd name="connsiteY2" fmla="*/ 0 h 18288"/>
                      <a:gd name="connsiteX3" fmla="*/ 1909615 w 3182692"/>
                      <a:gd name="connsiteY3" fmla="*/ 0 h 18288"/>
                      <a:gd name="connsiteX4" fmla="*/ 2482500 w 3182692"/>
                      <a:gd name="connsiteY4" fmla="*/ 0 h 18288"/>
                      <a:gd name="connsiteX5" fmla="*/ 3182692 w 3182692"/>
                      <a:gd name="connsiteY5" fmla="*/ 0 h 18288"/>
                      <a:gd name="connsiteX6" fmla="*/ 3182692 w 3182692"/>
                      <a:gd name="connsiteY6" fmla="*/ 18288 h 18288"/>
                      <a:gd name="connsiteX7" fmla="*/ 2609807 w 3182692"/>
                      <a:gd name="connsiteY7" fmla="*/ 18288 h 18288"/>
                      <a:gd name="connsiteX8" fmla="*/ 2068750 w 3182692"/>
                      <a:gd name="connsiteY8" fmla="*/ 18288 h 18288"/>
                      <a:gd name="connsiteX9" fmla="*/ 1432211 w 3182692"/>
                      <a:gd name="connsiteY9" fmla="*/ 18288 h 18288"/>
                      <a:gd name="connsiteX10" fmla="*/ 859327 w 3182692"/>
                      <a:gd name="connsiteY10" fmla="*/ 18288 h 18288"/>
                      <a:gd name="connsiteX11" fmla="*/ 0 w 3182692"/>
                      <a:gd name="connsiteY11" fmla="*/ 18288 h 18288"/>
                      <a:gd name="connsiteX12" fmla="*/ 0 w 3182692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2" h="18288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07727" y="-28"/>
                          <a:pt x="1273077" y="0"/>
                        </a:cubicBezTo>
                        <a:cubicBezTo>
                          <a:pt x="1538427" y="28"/>
                          <a:pt x="1698640" y="-12775"/>
                          <a:pt x="1909615" y="0"/>
                        </a:cubicBezTo>
                        <a:cubicBezTo>
                          <a:pt x="2120590" y="12775"/>
                          <a:pt x="2210293" y="-21823"/>
                          <a:pt x="2482500" y="0"/>
                        </a:cubicBezTo>
                        <a:cubicBezTo>
                          <a:pt x="2754708" y="21823"/>
                          <a:pt x="3004133" y="-28750"/>
                          <a:pt x="3182692" y="0"/>
                        </a:cubicBezTo>
                        <a:cubicBezTo>
                          <a:pt x="3183134" y="4516"/>
                          <a:pt x="3181865" y="12266"/>
                          <a:pt x="3182692" y="18288"/>
                        </a:cubicBezTo>
                        <a:cubicBezTo>
                          <a:pt x="2947402" y="22440"/>
                          <a:pt x="2876226" y="27191"/>
                          <a:pt x="2609807" y="18288"/>
                        </a:cubicBezTo>
                        <a:cubicBezTo>
                          <a:pt x="2343389" y="9385"/>
                          <a:pt x="2326689" y="25579"/>
                          <a:pt x="2068750" y="18288"/>
                        </a:cubicBezTo>
                        <a:cubicBezTo>
                          <a:pt x="1810811" y="10997"/>
                          <a:pt x="1713836" y="48219"/>
                          <a:pt x="1432211" y="18288"/>
                        </a:cubicBezTo>
                        <a:cubicBezTo>
                          <a:pt x="1150586" y="-11643"/>
                          <a:pt x="982765" y="3747"/>
                          <a:pt x="859327" y="18288"/>
                        </a:cubicBezTo>
                        <a:cubicBezTo>
                          <a:pt x="735889" y="32829"/>
                          <a:pt x="254183" y="35231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182692" h="18288" stroke="0" extrusionOk="0">
                        <a:moveTo>
                          <a:pt x="0" y="0"/>
                        </a:moveTo>
                        <a:cubicBezTo>
                          <a:pt x="243108" y="-22426"/>
                          <a:pt x="387854" y="22949"/>
                          <a:pt x="572885" y="0"/>
                        </a:cubicBezTo>
                        <a:cubicBezTo>
                          <a:pt x="757916" y="-22949"/>
                          <a:pt x="923707" y="6797"/>
                          <a:pt x="1113942" y="0"/>
                        </a:cubicBezTo>
                        <a:cubicBezTo>
                          <a:pt x="1304177" y="-6797"/>
                          <a:pt x="1495991" y="20627"/>
                          <a:pt x="1686827" y="0"/>
                        </a:cubicBezTo>
                        <a:cubicBezTo>
                          <a:pt x="1877663" y="-20627"/>
                          <a:pt x="2170182" y="-20672"/>
                          <a:pt x="2323365" y="0"/>
                        </a:cubicBezTo>
                        <a:cubicBezTo>
                          <a:pt x="2476548" y="20672"/>
                          <a:pt x="2919164" y="6097"/>
                          <a:pt x="3182692" y="0"/>
                        </a:cubicBezTo>
                        <a:cubicBezTo>
                          <a:pt x="3183269" y="4624"/>
                          <a:pt x="3183511" y="11191"/>
                          <a:pt x="3182692" y="18288"/>
                        </a:cubicBezTo>
                        <a:cubicBezTo>
                          <a:pt x="3026065" y="-10849"/>
                          <a:pt x="2775006" y="23067"/>
                          <a:pt x="2546154" y="18288"/>
                        </a:cubicBezTo>
                        <a:cubicBezTo>
                          <a:pt x="2317302" y="13509"/>
                          <a:pt x="2168173" y="-8513"/>
                          <a:pt x="1845961" y="18288"/>
                        </a:cubicBezTo>
                        <a:cubicBezTo>
                          <a:pt x="1523749" y="45089"/>
                          <a:pt x="1450078" y="-844"/>
                          <a:pt x="1304904" y="18288"/>
                        </a:cubicBezTo>
                        <a:cubicBezTo>
                          <a:pt x="1159730" y="37420"/>
                          <a:pt x="942635" y="-10021"/>
                          <a:pt x="604711" y="18288"/>
                        </a:cubicBezTo>
                        <a:cubicBezTo>
                          <a:pt x="266787" y="46597"/>
                          <a:pt x="141927" y="-8395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B32A54-C7F9-C92C-93CD-3CB0290F4B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73321" y="2706624"/>
            <a:ext cx="4688333" cy="348386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-228600" defTabSz="914400"/>
            <a:endParaRPr lang="en-US" sz="1600"/>
          </a:p>
          <a:p>
            <a:pPr indent="-228600" defTabSz="914400"/>
            <a:r>
              <a:rPr lang="en-US" sz="1600" b="1"/>
              <a:t>1ª anualidad: del 1 de septiembre de 2018 al 31 de agosto de 2019.</a:t>
            </a:r>
          </a:p>
          <a:p>
            <a:pPr indent="-228600" defTabSz="914400"/>
            <a:endParaRPr lang="en-US" sz="1600" b="1"/>
          </a:p>
          <a:p>
            <a:pPr indent="-228600" defTabSz="914400"/>
            <a:r>
              <a:rPr lang="en-US" sz="1600" b="1"/>
              <a:t>2ª anualidad: del 1 de septiembre de 2019 al 31 de agosto de 2020.</a:t>
            </a:r>
          </a:p>
          <a:p>
            <a:pPr indent="-228600" defTabSz="914400"/>
            <a:endParaRPr lang="en-US" sz="1600" b="1"/>
          </a:p>
          <a:p>
            <a:pPr indent="-228600" defTabSz="914400"/>
            <a:r>
              <a:rPr lang="en-US" sz="1600" b="1"/>
              <a:t>3ª anualidad: del 01 de septiembre de 2020 al 31 de agosto de 2021.</a:t>
            </a:r>
          </a:p>
          <a:p>
            <a:pPr indent="-228600" defTabSz="914400"/>
            <a:endParaRPr lang="en-US" sz="1600" b="1"/>
          </a:p>
          <a:p>
            <a:pPr indent="-228600" defTabSz="914400"/>
            <a:r>
              <a:rPr lang="en-US" sz="1600" b="1"/>
              <a:t>4º anualidad: del 01 de septiembre de 2021 al 31 de Agosto de 2022.</a:t>
            </a:r>
          </a:p>
        </p:txBody>
      </p:sp>
    </p:spTree>
    <p:extLst>
      <p:ext uri="{BB962C8B-B14F-4D97-AF65-F5344CB8AC3E}">
        <p14:creationId xmlns:p14="http://schemas.microsoft.com/office/powerpoint/2010/main" val="2126236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79160" y="417576"/>
            <a:ext cx="8182230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ctr" defTabSz="914400"/>
            <a:br>
              <a:rPr lang="en-US" sz="27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7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Delimitación</a:t>
            </a:r>
            <a:r>
              <a:rPr lang="en-US" sz="27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territorial </a:t>
            </a:r>
            <a:r>
              <a:rPr lang="en-US" sz="27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Polígono</a:t>
            </a:r>
            <a:r>
              <a:rPr lang="en-US" sz="27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Puerta de Madrid</a:t>
            </a:r>
            <a:br>
              <a:rPr lang="en-US" sz="27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7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55776" y="1733454"/>
            <a:ext cx="3429000" cy="18288"/>
          </a:xfrm>
          <a:custGeom>
            <a:avLst/>
            <a:gdLst>
              <a:gd name="connsiteX0" fmla="*/ 0 w 3429000"/>
              <a:gd name="connsiteY0" fmla="*/ 0 h 18288"/>
              <a:gd name="connsiteX1" fmla="*/ 685800 w 3429000"/>
              <a:gd name="connsiteY1" fmla="*/ 0 h 18288"/>
              <a:gd name="connsiteX2" fmla="*/ 1371600 w 3429000"/>
              <a:gd name="connsiteY2" fmla="*/ 0 h 18288"/>
              <a:gd name="connsiteX3" fmla="*/ 2057400 w 3429000"/>
              <a:gd name="connsiteY3" fmla="*/ 0 h 18288"/>
              <a:gd name="connsiteX4" fmla="*/ 2674620 w 3429000"/>
              <a:gd name="connsiteY4" fmla="*/ 0 h 18288"/>
              <a:gd name="connsiteX5" fmla="*/ 3429000 w 3429000"/>
              <a:gd name="connsiteY5" fmla="*/ 0 h 18288"/>
              <a:gd name="connsiteX6" fmla="*/ 3429000 w 3429000"/>
              <a:gd name="connsiteY6" fmla="*/ 18288 h 18288"/>
              <a:gd name="connsiteX7" fmla="*/ 2811780 w 3429000"/>
              <a:gd name="connsiteY7" fmla="*/ 18288 h 18288"/>
              <a:gd name="connsiteX8" fmla="*/ 2228850 w 3429000"/>
              <a:gd name="connsiteY8" fmla="*/ 18288 h 18288"/>
              <a:gd name="connsiteX9" fmla="*/ 1543050 w 3429000"/>
              <a:gd name="connsiteY9" fmla="*/ 18288 h 18288"/>
              <a:gd name="connsiteX10" fmla="*/ 925830 w 3429000"/>
              <a:gd name="connsiteY10" fmla="*/ 18288 h 18288"/>
              <a:gd name="connsiteX11" fmla="*/ 0 w 3429000"/>
              <a:gd name="connsiteY11" fmla="*/ 18288 h 18288"/>
              <a:gd name="connsiteX12" fmla="*/ 0 w 3429000"/>
              <a:gd name="connsiteY12" fmla="*/ 0 h 18288"/>
              <a:gd name="connsiteX0" fmla="*/ 0 w 3429000"/>
              <a:gd name="connsiteY0" fmla="*/ 0 h 18288"/>
              <a:gd name="connsiteX1" fmla="*/ 617220 w 3429000"/>
              <a:gd name="connsiteY1" fmla="*/ 0 h 18288"/>
              <a:gd name="connsiteX2" fmla="*/ 1200150 w 3429000"/>
              <a:gd name="connsiteY2" fmla="*/ 0 h 18288"/>
              <a:gd name="connsiteX3" fmla="*/ 1817370 w 3429000"/>
              <a:gd name="connsiteY3" fmla="*/ 0 h 18288"/>
              <a:gd name="connsiteX4" fmla="*/ 2503170 w 3429000"/>
              <a:gd name="connsiteY4" fmla="*/ 0 h 18288"/>
              <a:gd name="connsiteX5" fmla="*/ 3429000 w 3429000"/>
              <a:gd name="connsiteY5" fmla="*/ 0 h 18288"/>
              <a:gd name="connsiteX6" fmla="*/ 3429000 w 3429000"/>
              <a:gd name="connsiteY6" fmla="*/ 18288 h 18288"/>
              <a:gd name="connsiteX7" fmla="*/ 2743200 w 3429000"/>
              <a:gd name="connsiteY7" fmla="*/ 18288 h 18288"/>
              <a:gd name="connsiteX8" fmla="*/ 1988820 w 3429000"/>
              <a:gd name="connsiteY8" fmla="*/ 18288 h 18288"/>
              <a:gd name="connsiteX9" fmla="*/ 1405890 w 3429000"/>
              <a:gd name="connsiteY9" fmla="*/ 18288 h 18288"/>
              <a:gd name="connsiteX10" fmla="*/ 651510 w 3429000"/>
              <a:gd name="connsiteY10" fmla="*/ 18288 h 18288"/>
              <a:gd name="connsiteX11" fmla="*/ 0 w 3429000"/>
              <a:gd name="connsiteY11" fmla="*/ 18288 h 18288"/>
              <a:gd name="connsiteX12" fmla="*/ 0 w 342900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9000" h="18288" fill="none" extrusionOk="0">
                <a:moveTo>
                  <a:pt x="0" y="0"/>
                </a:moveTo>
                <a:cubicBezTo>
                  <a:pt x="207705" y="23860"/>
                  <a:pt x="509323" y="68036"/>
                  <a:pt x="685800" y="0"/>
                </a:cubicBezTo>
                <a:cubicBezTo>
                  <a:pt x="881422" y="-43910"/>
                  <a:pt x="1129204" y="-58858"/>
                  <a:pt x="1371600" y="0"/>
                </a:cubicBezTo>
                <a:cubicBezTo>
                  <a:pt x="1611115" y="-12848"/>
                  <a:pt x="1887211" y="-6418"/>
                  <a:pt x="2057400" y="0"/>
                </a:cubicBezTo>
                <a:cubicBezTo>
                  <a:pt x="2233905" y="-53439"/>
                  <a:pt x="2400311" y="-9735"/>
                  <a:pt x="2674620" y="0"/>
                </a:cubicBezTo>
                <a:cubicBezTo>
                  <a:pt x="2899369" y="50175"/>
                  <a:pt x="3197952" y="-27603"/>
                  <a:pt x="3429000" y="0"/>
                </a:cubicBezTo>
                <a:cubicBezTo>
                  <a:pt x="3428966" y="4844"/>
                  <a:pt x="3428590" y="11009"/>
                  <a:pt x="3429000" y="18288"/>
                </a:cubicBezTo>
                <a:cubicBezTo>
                  <a:pt x="3212354" y="28872"/>
                  <a:pt x="3083619" y="-836"/>
                  <a:pt x="2811780" y="18288"/>
                </a:cubicBezTo>
                <a:cubicBezTo>
                  <a:pt x="2533576" y="25058"/>
                  <a:pt x="2477440" y="20531"/>
                  <a:pt x="2228850" y="18288"/>
                </a:cubicBezTo>
                <a:cubicBezTo>
                  <a:pt x="2003657" y="-1843"/>
                  <a:pt x="1810789" y="18294"/>
                  <a:pt x="1543050" y="18288"/>
                </a:cubicBezTo>
                <a:cubicBezTo>
                  <a:pt x="1286635" y="-21162"/>
                  <a:pt x="1189418" y="22290"/>
                  <a:pt x="925830" y="18288"/>
                </a:cubicBezTo>
                <a:cubicBezTo>
                  <a:pt x="678389" y="-2387"/>
                  <a:pt x="367033" y="43234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429000" h="18288" stroke="0" extrusionOk="0">
                <a:moveTo>
                  <a:pt x="0" y="0"/>
                </a:moveTo>
                <a:cubicBezTo>
                  <a:pt x="169914" y="-16656"/>
                  <a:pt x="469790" y="-24030"/>
                  <a:pt x="617220" y="0"/>
                </a:cubicBezTo>
                <a:cubicBezTo>
                  <a:pt x="786601" y="24467"/>
                  <a:pt x="1085311" y="15192"/>
                  <a:pt x="1200150" y="0"/>
                </a:cubicBezTo>
                <a:cubicBezTo>
                  <a:pt x="1340195" y="-5060"/>
                  <a:pt x="1552999" y="41254"/>
                  <a:pt x="1817370" y="0"/>
                </a:cubicBezTo>
                <a:cubicBezTo>
                  <a:pt x="2086739" y="-377"/>
                  <a:pt x="2228603" y="31972"/>
                  <a:pt x="2503170" y="0"/>
                </a:cubicBezTo>
                <a:cubicBezTo>
                  <a:pt x="2794334" y="-14173"/>
                  <a:pt x="3002837" y="-13310"/>
                  <a:pt x="3429000" y="0"/>
                </a:cubicBezTo>
                <a:cubicBezTo>
                  <a:pt x="3428475" y="5049"/>
                  <a:pt x="3429193" y="12044"/>
                  <a:pt x="3429000" y="18288"/>
                </a:cubicBezTo>
                <a:cubicBezTo>
                  <a:pt x="3101445" y="-3440"/>
                  <a:pt x="2879434" y="34023"/>
                  <a:pt x="2743200" y="18288"/>
                </a:cubicBezTo>
                <a:cubicBezTo>
                  <a:pt x="2609544" y="13915"/>
                  <a:pt x="2334178" y="48649"/>
                  <a:pt x="1988820" y="18288"/>
                </a:cubicBezTo>
                <a:cubicBezTo>
                  <a:pt x="1620184" y="18423"/>
                  <a:pt x="1586822" y="-1871"/>
                  <a:pt x="1405890" y="18288"/>
                </a:cubicBezTo>
                <a:cubicBezTo>
                  <a:pt x="1266239" y="28547"/>
                  <a:pt x="867500" y="15208"/>
                  <a:pt x="651510" y="18288"/>
                </a:cubicBezTo>
                <a:cubicBezTo>
                  <a:pt x="445459" y="40105"/>
                  <a:pt x="119818" y="-2374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429000" h="18288" fill="none" stroke="0" extrusionOk="0">
                <a:moveTo>
                  <a:pt x="0" y="0"/>
                </a:moveTo>
                <a:cubicBezTo>
                  <a:pt x="199661" y="29771"/>
                  <a:pt x="488726" y="20925"/>
                  <a:pt x="685800" y="0"/>
                </a:cubicBezTo>
                <a:cubicBezTo>
                  <a:pt x="835372" y="-29710"/>
                  <a:pt x="1088413" y="6369"/>
                  <a:pt x="1371600" y="0"/>
                </a:cubicBezTo>
                <a:cubicBezTo>
                  <a:pt x="1631865" y="6637"/>
                  <a:pt x="1839907" y="52251"/>
                  <a:pt x="2057400" y="0"/>
                </a:cubicBezTo>
                <a:cubicBezTo>
                  <a:pt x="2266442" y="-8132"/>
                  <a:pt x="2461070" y="-4034"/>
                  <a:pt x="2674620" y="0"/>
                </a:cubicBezTo>
                <a:cubicBezTo>
                  <a:pt x="2940120" y="30498"/>
                  <a:pt x="3202681" y="-54357"/>
                  <a:pt x="3429000" y="0"/>
                </a:cubicBezTo>
                <a:cubicBezTo>
                  <a:pt x="3429314" y="4158"/>
                  <a:pt x="3428021" y="12539"/>
                  <a:pt x="3429000" y="18288"/>
                </a:cubicBezTo>
                <a:cubicBezTo>
                  <a:pt x="3250522" y="56023"/>
                  <a:pt x="3056248" y="-1557"/>
                  <a:pt x="2811780" y="18288"/>
                </a:cubicBezTo>
                <a:cubicBezTo>
                  <a:pt x="2534418" y="26558"/>
                  <a:pt x="2483107" y="19890"/>
                  <a:pt x="2228850" y="18288"/>
                </a:cubicBezTo>
                <a:cubicBezTo>
                  <a:pt x="1996093" y="-20362"/>
                  <a:pt x="1790611" y="35096"/>
                  <a:pt x="1543050" y="18288"/>
                </a:cubicBezTo>
                <a:cubicBezTo>
                  <a:pt x="1276188" y="-29727"/>
                  <a:pt x="1196665" y="1050"/>
                  <a:pt x="925830" y="18288"/>
                </a:cubicBezTo>
                <a:cubicBezTo>
                  <a:pt x="718623" y="61416"/>
                  <a:pt x="374628" y="2503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429000"/>
                      <a:gd name="connsiteY0" fmla="*/ 0 h 18288"/>
                      <a:gd name="connsiteX1" fmla="*/ 685800 w 3429000"/>
                      <a:gd name="connsiteY1" fmla="*/ 0 h 18288"/>
                      <a:gd name="connsiteX2" fmla="*/ 1371600 w 3429000"/>
                      <a:gd name="connsiteY2" fmla="*/ 0 h 18288"/>
                      <a:gd name="connsiteX3" fmla="*/ 2057400 w 3429000"/>
                      <a:gd name="connsiteY3" fmla="*/ 0 h 18288"/>
                      <a:gd name="connsiteX4" fmla="*/ 2674620 w 3429000"/>
                      <a:gd name="connsiteY4" fmla="*/ 0 h 18288"/>
                      <a:gd name="connsiteX5" fmla="*/ 3429000 w 3429000"/>
                      <a:gd name="connsiteY5" fmla="*/ 0 h 18288"/>
                      <a:gd name="connsiteX6" fmla="*/ 3429000 w 3429000"/>
                      <a:gd name="connsiteY6" fmla="*/ 18288 h 18288"/>
                      <a:gd name="connsiteX7" fmla="*/ 2811780 w 3429000"/>
                      <a:gd name="connsiteY7" fmla="*/ 18288 h 18288"/>
                      <a:gd name="connsiteX8" fmla="*/ 2228850 w 3429000"/>
                      <a:gd name="connsiteY8" fmla="*/ 18288 h 18288"/>
                      <a:gd name="connsiteX9" fmla="*/ 1543050 w 3429000"/>
                      <a:gd name="connsiteY9" fmla="*/ 18288 h 18288"/>
                      <a:gd name="connsiteX10" fmla="*/ 925830 w 3429000"/>
                      <a:gd name="connsiteY10" fmla="*/ 18288 h 18288"/>
                      <a:gd name="connsiteX11" fmla="*/ 0 w 3429000"/>
                      <a:gd name="connsiteY11" fmla="*/ 18288 h 18288"/>
                      <a:gd name="connsiteX12" fmla="*/ 0 w 3429000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429000" h="18288" fill="none" extrusionOk="0">
                        <a:moveTo>
                          <a:pt x="0" y="0"/>
                        </a:moveTo>
                        <a:cubicBezTo>
                          <a:pt x="219865" y="20479"/>
                          <a:pt x="493281" y="26186"/>
                          <a:pt x="685800" y="0"/>
                        </a:cubicBezTo>
                        <a:cubicBezTo>
                          <a:pt x="878319" y="-26186"/>
                          <a:pt x="1121382" y="-11869"/>
                          <a:pt x="1371600" y="0"/>
                        </a:cubicBezTo>
                        <a:cubicBezTo>
                          <a:pt x="1621818" y="11869"/>
                          <a:pt x="1878793" y="32281"/>
                          <a:pt x="2057400" y="0"/>
                        </a:cubicBezTo>
                        <a:cubicBezTo>
                          <a:pt x="2236007" y="-32281"/>
                          <a:pt x="2433797" y="-18251"/>
                          <a:pt x="2674620" y="0"/>
                        </a:cubicBezTo>
                        <a:cubicBezTo>
                          <a:pt x="2915443" y="18251"/>
                          <a:pt x="3205923" y="-1443"/>
                          <a:pt x="3429000" y="0"/>
                        </a:cubicBezTo>
                        <a:cubicBezTo>
                          <a:pt x="3429442" y="4516"/>
                          <a:pt x="3428173" y="12266"/>
                          <a:pt x="3429000" y="18288"/>
                        </a:cubicBezTo>
                        <a:cubicBezTo>
                          <a:pt x="3221081" y="48608"/>
                          <a:pt x="3088001" y="8066"/>
                          <a:pt x="2811780" y="18288"/>
                        </a:cubicBezTo>
                        <a:cubicBezTo>
                          <a:pt x="2535559" y="28510"/>
                          <a:pt x="2481355" y="24898"/>
                          <a:pt x="2228850" y="18288"/>
                        </a:cubicBezTo>
                        <a:cubicBezTo>
                          <a:pt x="1976345" y="11679"/>
                          <a:pt x="1807520" y="48356"/>
                          <a:pt x="1543050" y="18288"/>
                        </a:cubicBezTo>
                        <a:cubicBezTo>
                          <a:pt x="1278580" y="-11780"/>
                          <a:pt x="1181944" y="5123"/>
                          <a:pt x="925830" y="18288"/>
                        </a:cubicBezTo>
                        <a:cubicBezTo>
                          <a:pt x="669716" y="31453"/>
                          <a:pt x="410304" y="34815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429000" h="18288" stroke="0" extrusionOk="0">
                        <a:moveTo>
                          <a:pt x="0" y="0"/>
                        </a:moveTo>
                        <a:cubicBezTo>
                          <a:pt x="174095" y="-12874"/>
                          <a:pt x="443087" y="-14090"/>
                          <a:pt x="617220" y="0"/>
                        </a:cubicBezTo>
                        <a:cubicBezTo>
                          <a:pt x="791353" y="14090"/>
                          <a:pt x="1072677" y="8451"/>
                          <a:pt x="1200150" y="0"/>
                        </a:cubicBezTo>
                        <a:cubicBezTo>
                          <a:pt x="1327623" y="-8451"/>
                          <a:pt x="1526638" y="19866"/>
                          <a:pt x="1817370" y="0"/>
                        </a:cubicBezTo>
                        <a:cubicBezTo>
                          <a:pt x="2108102" y="-19866"/>
                          <a:pt x="2221289" y="26161"/>
                          <a:pt x="2503170" y="0"/>
                        </a:cubicBezTo>
                        <a:cubicBezTo>
                          <a:pt x="2785051" y="-26161"/>
                          <a:pt x="3022134" y="39178"/>
                          <a:pt x="3429000" y="0"/>
                        </a:cubicBezTo>
                        <a:cubicBezTo>
                          <a:pt x="3429577" y="4624"/>
                          <a:pt x="3429819" y="11191"/>
                          <a:pt x="3429000" y="18288"/>
                        </a:cubicBezTo>
                        <a:cubicBezTo>
                          <a:pt x="3103464" y="593"/>
                          <a:pt x="2887909" y="22940"/>
                          <a:pt x="2743200" y="18288"/>
                        </a:cubicBezTo>
                        <a:cubicBezTo>
                          <a:pt x="2598491" y="13636"/>
                          <a:pt x="2362615" y="10656"/>
                          <a:pt x="1988820" y="18288"/>
                        </a:cubicBezTo>
                        <a:cubicBezTo>
                          <a:pt x="1615025" y="25920"/>
                          <a:pt x="1580494" y="3693"/>
                          <a:pt x="1405890" y="18288"/>
                        </a:cubicBezTo>
                        <a:cubicBezTo>
                          <a:pt x="1231286" y="32884"/>
                          <a:pt x="885259" y="-16285"/>
                          <a:pt x="651510" y="18288"/>
                        </a:cubicBezTo>
                        <a:cubicBezTo>
                          <a:pt x="417761" y="52861"/>
                          <a:pt x="138362" y="-13856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4 Marcador de contenido" descr="plano_zona_desfavorecida.png"/>
          <p:cNvPicPr>
            <a:picLocks noChangeAspect="1"/>
          </p:cNvPicPr>
          <p:nvPr/>
        </p:nvPicPr>
        <p:blipFill rotWithShape="1">
          <a:blip r:embed="rId2" cstate="print"/>
          <a:srcRect l="9517" r="5239" b="2"/>
          <a:stretch/>
        </p:blipFill>
        <p:spPr>
          <a:xfrm>
            <a:off x="323528" y="1988840"/>
            <a:ext cx="8568952" cy="44999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0" name="Rectangle 89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ED4BAFD-77AA-B38D-94E8-6AD9FB864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321" y="329184"/>
            <a:ext cx="4688333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2900" b="1"/>
              <a:t>¿Financiación o Inversión?</a:t>
            </a:r>
            <a:br>
              <a:rPr lang="en-US" sz="2900" b="1"/>
            </a:br>
            <a:r>
              <a:rPr lang="en-US" sz="2900" b="1"/>
              <a:t>Las Líneas de subvención</a:t>
            </a:r>
            <a:endParaRPr lang="en-US" sz="2900"/>
          </a:p>
        </p:txBody>
      </p:sp>
      <p:pic>
        <p:nvPicPr>
          <p:cNvPr id="11" name="Marcador de contenido 10" descr="Un paraguas negro sobre una alcancía">
            <a:extLst>
              <a:ext uri="{FF2B5EF4-FFF2-40B4-BE49-F238E27FC236}">
                <a16:creationId xmlns:a16="http://schemas.microsoft.com/office/drawing/2014/main" id="{F1F80D51-3AB7-58DA-0AE3-F317D102C7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4" r="30755"/>
          <a:stretch/>
        </p:blipFill>
        <p:spPr>
          <a:xfrm>
            <a:off x="20" y="10"/>
            <a:ext cx="3492988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2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21" y="2374947"/>
            <a:ext cx="3182692" cy="18288"/>
          </a:xfrm>
          <a:custGeom>
            <a:avLst/>
            <a:gdLst>
              <a:gd name="connsiteX0" fmla="*/ 0 w 3182692"/>
              <a:gd name="connsiteY0" fmla="*/ 0 h 18288"/>
              <a:gd name="connsiteX1" fmla="*/ 636538 w 3182692"/>
              <a:gd name="connsiteY1" fmla="*/ 0 h 18288"/>
              <a:gd name="connsiteX2" fmla="*/ 1273077 w 3182692"/>
              <a:gd name="connsiteY2" fmla="*/ 0 h 18288"/>
              <a:gd name="connsiteX3" fmla="*/ 1909615 w 3182692"/>
              <a:gd name="connsiteY3" fmla="*/ 0 h 18288"/>
              <a:gd name="connsiteX4" fmla="*/ 2482500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609807 w 3182692"/>
              <a:gd name="connsiteY7" fmla="*/ 18288 h 18288"/>
              <a:gd name="connsiteX8" fmla="*/ 2068750 w 3182692"/>
              <a:gd name="connsiteY8" fmla="*/ 18288 h 18288"/>
              <a:gd name="connsiteX9" fmla="*/ 1432211 w 3182692"/>
              <a:gd name="connsiteY9" fmla="*/ 18288 h 18288"/>
              <a:gd name="connsiteX10" fmla="*/ 859327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  <a:gd name="connsiteX0" fmla="*/ 0 w 3182692"/>
              <a:gd name="connsiteY0" fmla="*/ 0 h 18288"/>
              <a:gd name="connsiteX1" fmla="*/ 572885 w 3182692"/>
              <a:gd name="connsiteY1" fmla="*/ 0 h 18288"/>
              <a:gd name="connsiteX2" fmla="*/ 1113942 w 3182692"/>
              <a:gd name="connsiteY2" fmla="*/ 0 h 18288"/>
              <a:gd name="connsiteX3" fmla="*/ 1686827 w 3182692"/>
              <a:gd name="connsiteY3" fmla="*/ 0 h 18288"/>
              <a:gd name="connsiteX4" fmla="*/ 2323365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546154 w 3182692"/>
              <a:gd name="connsiteY7" fmla="*/ 18288 h 18288"/>
              <a:gd name="connsiteX8" fmla="*/ 1845961 w 3182692"/>
              <a:gd name="connsiteY8" fmla="*/ 18288 h 18288"/>
              <a:gd name="connsiteX9" fmla="*/ 1304904 w 3182692"/>
              <a:gd name="connsiteY9" fmla="*/ 18288 h 18288"/>
              <a:gd name="connsiteX10" fmla="*/ 604711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8288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5372" y="-3887"/>
                  <a:pt x="1010746" y="-18166"/>
                  <a:pt x="1273077" y="0"/>
                </a:cubicBezTo>
                <a:cubicBezTo>
                  <a:pt x="1527846" y="-24408"/>
                  <a:pt x="1703704" y="-36055"/>
                  <a:pt x="1909615" y="0"/>
                </a:cubicBezTo>
                <a:cubicBezTo>
                  <a:pt x="2119487" y="1667"/>
                  <a:pt x="2200543" y="-19343"/>
                  <a:pt x="2482500" y="0"/>
                </a:cubicBezTo>
                <a:cubicBezTo>
                  <a:pt x="2736775" y="57438"/>
                  <a:pt x="2997998" y="-48885"/>
                  <a:pt x="3182692" y="0"/>
                </a:cubicBezTo>
                <a:cubicBezTo>
                  <a:pt x="3182658" y="4844"/>
                  <a:pt x="3182282" y="11009"/>
                  <a:pt x="3182692" y="18288"/>
                </a:cubicBezTo>
                <a:cubicBezTo>
                  <a:pt x="2944477" y="15825"/>
                  <a:pt x="2868931" y="12370"/>
                  <a:pt x="2609807" y="18288"/>
                </a:cubicBezTo>
                <a:cubicBezTo>
                  <a:pt x="2341556" y="6193"/>
                  <a:pt x="2324113" y="22706"/>
                  <a:pt x="2068750" y="18288"/>
                </a:cubicBezTo>
                <a:cubicBezTo>
                  <a:pt x="1817163" y="7852"/>
                  <a:pt x="1716254" y="25979"/>
                  <a:pt x="1432211" y="18288"/>
                </a:cubicBezTo>
                <a:cubicBezTo>
                  <a:pt x="1164747" y="-28137"/>
                  <a:pt x="993140" y="27575"/>
                  <a:pt x="859327" y="18288"/>
                </a:cubicBezTo>
                <a:cubicBezTo>
                  <a:pt x="750703" y="-24974"/>
                  <a:pt x="236193" y="38731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182692" h="18288" stroke="0" extrusionOk="0">
                <a:moveTo>
                  <a:pt x="0" y="0"/>
                </a:moveTo>
                <a:cubicBezTo>
                  <a:pt x="224421" y="-39331"/>
                  <a:pt x="418777" y="11439"/>
                  <a:pt x="572885" y="0"/>
                </a:cubicBezTo>
                <a:cubicBezTo>
                  <a:pt x="750333" y="-6388"/>
                  <a:pt x="940592" y="15806"/>
                  <a:pt x="1113942" y="0"/>
                </a:cubicBezTo>
                <a:cubicBezTo>
                  <a:pt x="1322785" y="-1777"/>
                  <a:pt x="1505363" y="28230"/>
                  <a:pt x="1686827" y="0"/>
                </a:cubicBezTo>
                <a:cubicBezTo>
                  <a:pt x="1853304" y="1595"/>
                  <a:pt x="2194652" y="-1232"/>
                  <a:pt x="2323365" y="0"/>
                </a:cubicBezTo>
                <a:cubicBezTo>
                  <a:pt x="2488732" y="36406"/>
                  <a:pt x="2902093" y="-40336"/>
                  <a:pt x="3182692" y="0"/>
                </a:cubicBezTo>
                <a:cubicBezTo>
                  <a:pt x="3182167" y="5049"/>
                  <a:pt x="3182885" y="12044"/>
                  <a:pt x="3182692" y="18288"/>
                </a:cubicBezTo>
                <a:cubicBezTo>
                  <a:pt x="3012563" y="-37820"/>
                  <a:pt x="2765409" y="35618"/>
                  <a:pt x="2546154" y="18288"/>
                </a:cubicBezTo>
                <a:cubicBezTo>
                  <a:pt x="2333381" y="13914"/>
                  <a:pt x="2154438" y="9838"/>
                  <a:pt x="1845961" y="18288"/>
                </a:cubicBezTo>
                <a:cubicBezTo>
                  <a:pt x="1531509" y="33812"/>
                  <a:pt x="1456631" y="-6606"/>
                  <a:pt x="1304904" y="18288"/>
                </a:cubicBezTo>
                <a:cubicBezTo>
                  <a:pt x="1168344" y="36351"/>
                  <a:pt x="928499" y="15047"/>
                  <a:pt x="604711" y="18288"/>
                </a:cubicBezTo>
                <a:cubicBezTo>
                  <a:pt x="285438" y="38007"/>
                  <a:pt x="116029" y="-2220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182692" h="18288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54919" y="4634"/>
                  <a:pt x="991654" y="8864"/>
                  <a:pt x="1273077" y="0"/>
                </a:cubicBezTo>
                <a:cubicBezTo>
                  <a:pt x="1566644" y="-14667"/>
                  <a:pt x="1666526" y="3717"/>
                  <a:pt x="1909615" y="0"/>
                </a:cubicBezTo>
                <a:cubicBezTo>
                  <a:pt x="2138795" y="27220"/>
                  <a:pt x="2225506" y="-13892"/>
                  <a:pt x="2482500" y="0"/>
                </a:cubicBezTo>
                <a:cubicBezTo>
                  <a:pt x="2775583" y="32183"/>
                  <a:pt x="3003218" y="-43687"/>
                  <a:pt x="3182692" y="0"/>
                </a:cubicBezTo>
                <a:cubicBezTo>
                  <a:pt x="3183006" y="4158"/>
                  <a:pt x="3181713" y="12539"/>
                  <a:pt x="3182692" y="18288"/>
                </a:cubicBezTo>
                <a:cubicBezTo>
                  <a:pt x="2959845" y="25574"/>
                  <a:pt x="2868929" y="24980"/>
                  <a:pt x="2609807" y="18288"/>
                </a:cubicBezTo>
                <a:cubicBezTo>
                  <a:pt x="2341405" y="5992"/>
                  <a:pt x="2328488" y="20436"/>
                  <a:pt x="2068750" y="18288"/>
                </a:cubicBezTo>
                <a:cubicBezTo>
                  <a:pt x="1816113" y="2395"/>
                  <a:pt x="1699345" y="36855"/>
                  <a:pt x="1432211" y="18288"/>
                </a:cubicBezTo>
                <a:cubicBezTo>
                  <a:pt x="1148381" y="-28184"/>
                  <a:pt x="987622" y="2403"/>
                  <a:pt x="859327" y="18288"/>
                </a:cubicBezTo>
                <a:cubicBezTo>
                  <a:pt x="743387" y="37422"/>
                  <a:pt x="194182" y="1878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2"/>
                      <a:gd name="connsiteY0" fmla="*/ 0 h 18288"/>
                      <a:gd name="connsiteX1" fmla="*/ 636538 w 3182692"/>
                      <a:gd name="connsiteY1" fmla="*/ 0 h 18288"/>
                      <a:gd name="connsiteX2" fmla="*/ 1273077 w 3182692"/>
                      <a:gd name="connsiteY2" fmla="*/ 0 h 18288"/>
                      <a:gd name="connsiteX3" fmla="*/ 1909615 w 3182692"/>
                      <a:gd name="connsiteY3" fmla="*/ 0 h 18288"/>
                      <a:gd name="connsiteX4" fmla="*/ 2482500 w 3182692"/>
                      <a:gd name="connsiteY4" fmla="*/ 0 h 18288"/>
                      <a:gd name="connsiteX5" fmla="*/ 3182692 w 3182692"/>
                      <a:gd name="connsiteY5" fmla="*/ 0 h 18288"/>
                      <a:gd name="connsiteX6" fmla="*/ 3182692 w 3182692"/>
                      <a:gd name="connsiteY6" fmla="*/ 18288 h 18288"/>
                      <a:gd name="connsiteX7" fmla="*/ 2609807 w 3182692"/>
                      <a:gd name="connsiteY7" fmla="*/ 18288 h 18288"/>
                      <a:gd name="connsiteX8" fmla="*/ 2068750 w 3182692"/>
                      <a:gd name="connsiteY8" fmla="*/ 18288 h 18288"/>
                      <a:gd name="connsiteX9" fmla="*/ 1432211 w 3182692"/>
                      <a:gd name="connsiteY9" fmla="*/ 18288 h 18288"/>
                      <a:gd name="connsiteX10" fmla="*/ 859327 w 3182692"/>
                      <a:gd name="connsiteY10" fmla="*/ 18288 h 18288"/>
                      <a:gd name="connsiteX11" fmla="*/ 0 w 3182692"/>
                      <a:gd name="connsiteY11" fmla="*/ 18288 h 18288"/>
                      <a:gd name="connsiteX12" fmla="*/ 0 w 3182692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2" h="18288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07727" y="-28"/>
                          <a:pt x="1273077" y="0"/>
                        </a:cubicBezTo>
                        <a:cubicBezTo>
                          <a:pt x="1538427" y="28"/>
                          <a:pt x="1698640" y="-12775"/>
                          <a:pt x="1909615" y="0"/>
                        </a:cubicBezTo>
                        <a:cubicBezTo>
                          <a:pt x="2120590" y="12775"/>
                          <a:pt x="2210293" y="-21823"/>
                          <a:pt x="2482500" y="0"/>
                        </a:cubicBezTo>
                        <a:cubicBezTo>
                          <a:pt x="2754708" y="21823"/>
                          <a:pt x="3004133" y="-28750"/>
                          <a:pt x="3182692" y="0"/>
                        </a:cubicBezTo>
                        <a:cubicBezTo>
                          <a:pt x="3183134" y="4516"/>
                          <a:pt x="3181865" y="12266"/>
                          <a:pt x="3182692" y="18288"/>
                        </a:cubicBezTo>
                        <a:cubicBezTo>
                          <a:pt x="2947402" y="22440"/>
                          <a:pt x="2876226" y="27191"/>
                          <a:pt x="2609807" y="18288"/>
                        </a:cubicBezTo>
                        <a:cubicBezTo>
                          <a:pt x="2343389" y="9385"/>
                          <a:pt x="2326689" y="25579"/>
                          <a:pt x="2068750" y="18288"/>
                        </a:cubicBezTo>
                        <a:cubicBezTo>
                          <a:pt x="1810811" y="10997"/>
                          <a:pt x="1713836" y="48219"/>
                          <a:pt x="1432211" y="18288"/>
                        </a:cubicBezTo>
                        <a:cubicBezTo>
                          <a:pt x="1150586" y="-11643"/>
                          <a:pt x="982765" y="3747"/>
                          <a:pt x="859327" y="18288"/>
                        </a:cubicBezTo>
                        <a:cubicBezTo>
                          <a:pt x="735889" y="32829"/>
                          <a:pt x="254183" y="35231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182692" h="18288" stroke="0" extrusionOk="0">
                        <a:moveTo>
                          <a:pt x="0" y="0"/>
                        </a:moveTo>
                        <a:cubicBezTo>
                          <a:pt x="243108" y="-22426"/>
                          <a:pt x="387854" y="22949"/>
                          <a:pt x="572885" y="0"/>
                        </a:cubicBezTo>
                        <a:cubicBezTo>
                          <a:pt x="757916" y="-22949"/>
                          <a:pt x="923707" y="6797"/>
                          <a:pt x="1113942" y="0"/>
                        </a:cubicBezTo>
                        <a:cubicBezTo>
                          <a:pt x="1304177" y="-6797"/>
                          <a:pt x="1495991" y="20627"/>
                          <a:pt x="1686827" y="0"/>
                        </a:cubicBezTo>
                        <a:cubicBezTo>
                          <a:pt x="1877663" y="-20627"/>
                          <a:pt x="2170182" y="-20672"/>
                          <a:pt x="2323365" y="0"/>
                        </a:cubicBezTo>
                        <a:cubicBezTo>
                          <a:pt x="2476548" y="20672"/>
                          <a:pt x="2919164" y="6097"/>
                          <a:pt x="3182692" y="0"/>
                        </a:cubicBezTo>
                        <a:cubicBezTo>
                          <a:pt x="3183269" y="4624"/>
                          <a:pt x="3183511" y="11191"/>
                          <a:pt x="3182692" y="18288"/>
                        </a:cubicBezTo>
                        <a:cubicBezTo>
                          <a:pt x="3026065" y="-10849"/>
                          <a:pt x="2775006" y="23067"/>
                          <a:pt x="2546154" y="18288"/>
                        </a:cubicBezTo>
                        <a:cubicBezTo>
                          <a:pt x="2317302" y="13509"/>
                          <a:pt x="2168173" y="-8513"/>
                          <a:pt x="1845961" y="18288"/>
                        </a:cubicBezTo>
                        <a:cubicBezTo>
                          <a:pt x="1523749" y="45089"/>
                          <a:pt x="1450078" y="-844"/>
                          <a:pt x="1304904" y="18288"/>
                        </a:cubicBezTo>
                        <a:cubicBezTo>
                          <a:pt x="1159730" y="37420"/>
                          <a:pt x="942635" y="-10021"/>
                          <a:pt x="604711" y="18288"/>
                        </a:cubicBezTo>
                        <a:cubicBezTo>
                          <a:pt x="266787" y="46597"/>
                          <a:pt x="141927" y="-8395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Marcador de contenido 3">
            <a:extLst>
              <a:ext uri="{FF2B5EF4-FFF2-40B4-BE49-F238E27FC236}">
                <a16:creationId xmlns:a16="http://schemas.microsoft.com/office/drawing/2014/main" id="{F575689A-699E-4B6E-38CD-E1C34107FF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73321" y="2706624"/>
            <a:ext cx="4688333" cy="348386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-228600" defTabSz="914400"/>
            <a:endParaRPr lang="en-US" sz="1500" b="1"/>
          </a:p>
          <a:p>
            <a:pPr indent="-228600" defTabSz="914400"/>
            <a:r>
              <a:rPr lang="en-US" sz="1500" b="1"/>
              <a:t>Línea 1. Entidad Local. Diseño y Elaboración PLIZD. Importe 6.359,46 €. </a:t>
            </a:r>
          </a:p>
          <a:p>
            <a:pPr marL="0" indent="-228600" defTabSz="914400"/>
            <a:endParaRPr lang="en-US" sz="1500" b="1"/>
          </a:p>
          <a:p>
            <a:pPr indent="-228600" defTabSz="914400"/>
            <a:r>
              <a:rPr lang="en-US" sz="1500" b="1"/>
              <a:t>Línea 2. Entidad Local. Implantacion, Desarrollo y Ejecución PLIZD. Importe 1.088.321,74€. (fin agosto 2022)</a:t>
            </a:r>
          </a:p>
          <a:p>
            <a:pPr marL="0" indent="-228600" defTabSz="914400"/>
            <a:endParaRPr lang="en-US" sz="1500" b="1"/>
          </a:p>
          <a:p>
            <a:pPr indent="-228600" defTabSz="914400"/>
            <a:r>
              <a:rPr lang="en-US" sz="1500" b="1"/>
              <a:t>Línea 3. Entidades privadas u organizaciones sin ánimo de lucro para intervencion conforme al PLIZD (fin 31 diciembre de 2022)</a:t>
            </a:r>
          </a:p>
          <a:p>
            <a:pPr lvl="1" indent="-228600" defTabSz="914400"/>
            <a:r>
              <a:rPr lang="en-US" sz="1500" b="1"/>
              <a:t>Inserta Andalucia 126,173,92€</a:t>
            </a:r>
          </a:p>
          <a:p>
            <a:pPr lvl="1" indent="-228600" defTabSz="914400"/>
            <a:r>
              <a:rPr lang="en-US" sz="1500" b="1"/>
              <a:t>Cruz Roja 23916,55€</a:t>
            </a:r>
          </a:p>
          <a:p>
            <a:pPr marL="342900" lvl="1" indent="-228600" defTabSz="914400"/>
            <a:endParaRPr lang="en-US" sz="1500" b="1"/>
          </a:p>
          <a:p>
            <a:pPr marL="0" indent="-228600" defTabSz="914400"/>
            <a:endParaRPr lang="en-US" sz="1500"/>
          </a:p>
        </p:txBody>
      </p:sp>
    </p:spTree>
    <p:extLst>
      <p:ext uri="{BB962C8B-B14F-4D97-AF65-F5344CB8AC3E}">
        <p14:creationId xmlns:p14="http://schemas.microsoft.com/office/powerpoint/2010/main" val="214196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73321" y="329184"/>
            <a:ext cx="4688333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000" b="1"/>
              <a:t>CONVENIO DE COLABORACIÓN</a:t>
            </a:r>
            <a:br>
              <a:rPr lang="en-US" sz="4000" b="1"/>
            </a:br>
            <a:r>
              <a:rPr lang="en-US" sz="4000" b="1"/>
              <a:t>“Inserta Andalucía”</a:t>
            </a:r>
          </a:p>
        </p:txBody>
      </p:sp>
      <p:pic>
        <p:nvPicPr>
          <p:cNvPr id="10" name="9 Marcador de contenido" descr="IMG_20220510_133453.png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/>
          <a:srcRect l="36290" r="30222"/>
          <a:stretch/>
        </p:blipFill>
        <p:spPr>
          <a:xfrm>
            <a:off x="20" y="10"/>
            <a:ext cx="3492988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21" y="2374947"/>
            <a:ext cx="3182692" cy="18288"/>
          </a:xfrm>
          <a:custGeom>
            <a:avLst/>
            <a:gdLst>
              <a:gd name="connsiteX0" fmla="*/ 0 w 3182692"/>
              <a:gd name="connsiteY0" fmla="*/ 0 h 18288"/>
              <a:gd name="connsiteX1" fmla="*/ 636538 w 3182692"/>
              <a:gd name="connsiteY1" fmla="*/ 0 h 18288"/>
              <a:gd name="connsiteX2" fmla="*/ 1273077 w 3182692"/>
              <a:gd name="connsiteY2" fmla="*/ 0 h 18288"/>
              <a:gd name="connsiteX3" fmla="*/ 1909615 w 3182692"/>
              <a:gd name="connsiteY3" fmla="*/ 0 h 18288"/>
              <a:gd name="connsiteX4" fmla="*/ 2482500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609807 w 3182692"/>
              <a:gd name="connsiteY7" fmla="*/ 18288 h 18288"/>
              <a:gd name="connsiteX8" fmla="*/ 2068750 w 3182692"/>
              <a:gd name="connsiteY8" fmla="*/ 18288 h 18288"/>
              <a:gd name="connsiteX9" fmla="*/ 1432211 w 3182692"/>
              <a:gd name="connsiteY9" fmla="*/ 18288 h 18288"/>
              <a:gd name="connsiteX10" fmla="*/ 859327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  <a:gd name="connsiteX0" fmla="*/ 0 w 3182692"/>
              <a:gd name="connsiteY0" fmla="*/ 0 h 18288"/>
              <a:gd name="connsiteX1" fmla="*/ 572885 w 3182692"/>
              <a:gd name="connsiteY1" fmla="*/ 0 h 18288"/>
              <a:gd name="connsiteX2" fmla="*/ 1113942 w 3182692"/>
              <a:gd name="connsiteY2" fmla="*/ 0 h 18288"/>
              <a:gd name="connsiteX3" fmla="*/ 1686827 w 3182692"/>
              <a:gd name="connsiteY3" fmla="*/ 0 h 18288"/>
              <a:gd name="connsiteX4" fmla="*/ 2323365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546154 w 3182692"/>
              <a:gd name="connsiteY7" fmla="*/ 18288 h 18288"/>
              <a:gd name="connsiteX8" fmla="*/ 1845961 w 3182692"/>
              <a:gd name="connsiteY8" fmla="*/ 18288 h 18288"/>
              <a:gd name="connsiteX9" fmla="*/ 1304904 w 3182692"/>
              <a:gd name="connsiteY9" fmla="*/ 18288 h 18288"/>
              <a:gd name="connsiteX10" fmla="*/ 604711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8288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5372" y="-3887"/>
                  <a:pt x="1010746" y="-18166"/>
                  <a:pt x="1273077" y="0"/>
                </a:cubicBezTo>
                <a:cubicBezTo>
                  <a:pt x="1527846" y="-24408"/>
                  <a:pt x="1703704" y="-36055"/>
                  <a:pt x="1909615" y="0"/>
                </a:cubicBezTo>
                <a:cubicBezTo>
                  <a:pt x="2119487" y="1667"/>
                  <a:pt x="2200543" y="-19343"/>
                  <a:pt x="2482500" y="0"/>
                </a:cubicBezTo>
                <a:cubicBezTo>
                  <a:pt x="2736775" y="57438"/>
                  <a:pt x="2997998" y="-48885"/>
                  <a:pt x="3182692" y="0"/>
                </a:cubicBezTo>
                <a:cubicBezTo>
                  <a:pt x="3182658" y="4844"/>
                  <a:pt x="3182282" y="11009"/>
                  <a:pt x="3182692" y="18288"/>
                </a:cubicBezTo>
                <a:cubicBezTo>
                  <a:pt x="2944477" y="15825"/>
                  <a:pt x="2868931" y="12370"/>
                  <a:pt x="2609807" y="18288"/>
                </a:cubicBezTo>
                <a:cubicBezTo>
                  <a:pt x="2341556" y="6193"/>
                  <a:pt x="2324113" y="22706"/>
                  <a:pt x="2068750" y="18288"/>
                </a:cubicBezTo>
                <a:cubicBezTo>
                  <a:pt x="1817163" y="7852"/>
                  <a:pt x="1716254" y="25979"/>
                  <a:pt x="1432211" y="18288"/>
                </a:cubicBezTo>
                <a:cubicBezTo>
                  <a:pt x="1164747" y="-28137"/>
                  <a:pt x="993140" y="27575"/>
                  <a:pt x="859327" y="18288"/>
                </a:cubicBezTo>
                <a:cubicBezTo>
                  <a:pt x="750703" y="-24974"/>
                  <a:pt x="236193" y="38731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182692" h="18288" stroke="0" extrusionOk="0">
                <a:moveTo>
                  <a:pt x="0" y="0"/>
                </a:moveTo>
                <a:cubicBezTo>
                  <a:pt x="224421" y="-39331"/>
                  <a:pt x="418777" y="11439"/>
                  <a:pt x="572885" y="0"/>
                </a:cubicBezTo>
                <a:cubicBezTo>
                  <a:pt x="750333" y="-6388"/>
                  <a:pt x="940592" y="15806"/>
                  <a:pt x="1113942" y="0"/>
                </a:cubicBezTo>
                <a:cubicBezTo>
                  <a:pt x="1322785" y="-1777"/>
                  <a:pt x="1505363" y="28230"/>
                  <a:pt x="1686827" y="0"/>
                </a:cubicBezTo>
                <a:cubicBezTo>
                  <a:pt x="1853304" y="1595"/>
                  <a:pt x="2194652" y="-1232"/>
                  <a:pt x="2323365" y="0"/>
                </a:cubicBezTo>
                <a:cubicBezTo>
                  <a:pt x="2488732" y="36406"/>
                  <a:pt x="2902093" y="-40336"/>
                  <a:pt x="3182692" y="0"/>
                </a:cubicBezTo>
                <a:cubicBezTo>
                  <a:pt x="3182167" y="5049"/>
                  <a:pt x="3182885" y="12044"/>
                  <a:pt x="3182692" y="18288"/>
                </a:cubicBezTo>
                <a:cubicBezTo>
                  <a:pt x="3012563" y="-37820"/>
                  <a:pt x="2765409" y="35618"/>
                  <a:pt x="2546154" y="18288"/>
                </a:cubicBezTo>
                <a:cubicBezTo>
                  <a:pt x="2333381" y="13914"/>
                  <a:pt x="2154438" y="9838"/>
                  <a:pt x="1845961" y="18288"/>
                </a:cubicBezTo>
                <a:cubicBezTo>
                  <a:pt x="1531509" y="33812"/>
                  <a:pt x="1456631" y="-6606"/>
                  <a:pt x="1304904" y="18288"/>
                </a:cubicBezTo>
                <a:cubicBezTo>
                  <a:pt x="1168344" y="36351"/>
                  <a:pt x="928499" y="15047"/>
                  <a:pt x="604711" y="18288"/>
                </a:cubicBezTo>
                <a:cubicBezTo>
                  <a:pt x="285438" y="38007"/>
                  <a:pt x="116029" y="-2220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182692" h="18288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54919" y="4634"/>
                  <a:pt x="991654" y="8864"/>
                  <a:pt x="1273077" y="0"/>
                </a:cubicBezTo>
                <a:cubicBezTo>
                  <a:pt x="1566644" y="-14667"/>
                  <a:pt x="1666526" y="3717"/>
                  <a:pt x="1909615" y="0"/>
                </a:cubicBezTo>
                <a:cubicBezTo>
                  <a:pt x="2138795" y="27220"/>
                  <a:pt x="2225506" y="-13892"/>
                  <a:pt x="2482500" y="0"/>
                </a:cubicBezTo>
                <a:cubicBezTo>
                  <a:pt x="2775583" y="32183"/>
                  <a:pt x="3003218" y="-43687"/>
                  <a:pt x="3182692" y="0"/>
                </a:cubicBezTo>
                <a:cubicBezTo>
                  <a:pt x="3183006" y="4158"/>
                  <a:pt x="3181713" y="12539"/>
                  <a:pt x="3182692" y="18288"/>
                </a:cubicBezTo>
                <a:cubicBezTo>
                  <a:pt x="2959845" y="25574"/>
                  <a:pt x="2868929" y="24980"/>
                  <a:pt x="2609807" y="18288"/>
                </a:cubicBezTo>
                <a:cubicBezTo>
                  <a:pt x="2341405" y="5992"/>
                  <a:pt x="2328488" y="20436"/>
                  <a:pt x="2068750" y="18288"/>
                </a:cubicBezTo>
                <a:cubicBezTo>
                  <a:pt x="1816113" y="2395"/>
                  <a:pt x="1699345" y="36855"/>
                  <a:pt x="1432211" y="18288"/>
                </a:cubicBezTo>
                <a:cubicBezTo>
                  <a:pt x="1148381" y="-28184"/>
                  <a:pt x="987622" y="2403"/>
                  <a:pt x="859327" y="18288"/>
                </a:cubicBezTo>
                <a:cubicBezTo>
                  <a:pt x="743387" y="37422"/>
                  <a:pt x="194182" y="1878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2"/>
                      <a:gd name="connsiteY0" fmla="*/ 0 h 18288"/>
                      <a:gd name="connsiteX1" fmla="*/ 636538 w 3182692"/>
                      <a:gd name="connsiteY1" fmla="*/ 0 h 18288"/>
                      <a:gd name="connsiteX2" fmla="*/ 1273077 w 3182692"/>
                      <a:gd name="connsiteY2" fmla="*/ 0 h 18288"/>
                      <a:gd name="connsiteX3" fmla="*/ 1909615 w 3182692"/>
                      <a:gd name="connsiteY3" fmla="*/ 0 h 18288"/>
                      <a:gd name="connsiteX4" fmla="*/ 2482500 w 3182692"/>
                      <a:gd name="connsiteY4" fmla="*/ 0 h 18288"/>
                      <a:gd name="connsiteX5" fmla="*/ 3182692 w 3182692"/>
                      <a:gd name="connsiteY5" fmla="*/ 0 h 18288"/>
                      <a:gd name="connsiteX6" fmla="*/ 3182692 w 3182692"/>
                      <a:gd name="connsiteY6" fmla="*/ 18288 h 18288"/>
                      <a:gd name="connsiteX7" fmla="*/ 2609807 w 3182692"/>
                      <a:gd name="connsiteY7" fmla="*/ 18288 h 18288"/>
                      <a:gd name="connsiteX8" fmla="*/ 2068750 w 3182692"/>
                      <a:gd name="connsiteY8" fmla="*/ 18288 h 18288"/>
                      <a:gd name="connsiteX9" fmla="*/ 1432211 w 3182692"/>
                      <a:gd name="connsiteY9" fmla="*/ 18288 h 18288"/>
                      <a:gd name="connsiteX10" fmla="*/ 859327 w 3182692"/>
                      <a:gd name="connsiteY10" fmla="*/ 18288 h 18288"/>
                      <a:gd name="connsiteX11" fmla="*/ 0 w 3182692"/>
                      <a:gd name="connsiteY11" fmla="*/ 18288 h 18288"/>
                      <a:gd name="connsiteX12" fmla="*/ 0 w 3182692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2" h="18288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07727" y="-28"/>
                          <a:pt x="1273077" y="0"/>
                        </a:cubicBezTo>
                        <a:cubicBezTo>
                          <a:pt x="1538427" y="28"/>
                          <a:pt x="1698640" y="-12775"/>
                          <a:pt x="1909615" y="0"/>
                        </a:cubicBezTo>
                        <a:cubicBezTo>
                          <a:pt x="2120590" y="12775"/>
                          <a:pt x="2210293" y="-21823"/>
                          <a:pt x="2482500" y="0"/>
                        </a:cubicBezTo>
                        <a:cubicBezTo>
                          <a:pt x="2754708" y="21823"/>
                          <a:pt x="3004133" y="-28750"/>
                          <a:pt x="3182692" y="0"/>
                        </a:cubicBezTo>
                        <a:cubicBezTo>
                          <a:pt x="3183134" y="4516"/>
                          <a:pt x="3181865" y="12266"/>
                          <a:pt x="3182692" y="18288"/>
                        </a:cubicBezTo>
                        <a:cubicBezTo>
                          <a:pt x="2947402" y="22440"/>
                          <a:pt x="2876226" y="27191"/>
                          <a:pt x="2609807" y="18288"/>
                        </a:cubicBezTo>
                        <a:cubicBezTo>
                          <a:pt x="2343389" y="9385"/>
                          <a:pt x="2326689" y="25579"/>
                          <a:pt x="2068750" y="18288"/>
                        </a:cubicBezTo>
                        <a:cubicBezTo>
                          <a:pt x="1810811" y="10997"/>
                          <a:pt x="1713836" y="48219"/>
                          <a:pt x="1432211" y="18288"/>
                        </a:cubicBezTo>
                        <a:cubicBezTo>
                          <a:pt x="1150586" y="-11643"/>
                          <a:pt x="982765" y="3747"/>
                          <a:pt x="859327" y="18288"/>
                        </a:cubicBezTo>
                        <a:cubicBezTo>
                          <a:pt x="735889" y="32829"/>
                          <a:pt x="254183" y="35231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182692" h="18288" stroke="0" extrusionOk="0">
                        <a:moveTo>
                          <a:pt x="0" y="0"/>
                        </a:moveTo>
                        <a:cubicBezTo>
                          <a:pt x="243108" y="-22426"/>
                          <a:pt x="387854" y="22949"/>
                          <a:pt x="572885" y="0"/>
                        </a:cubicBezTo>
                        <a:cubicBezTo>
                          <a:pt x="757916" y="-22949"/>
                          <a:pt x="923707" y="6797"/>
                          <a:pt x="1113942" y="0"/>
                        </a:cubicBezTo>
                        <a:cubicBezTo>
                          <a:pt x="1304177" y="-6797"/>
                          <a:pt x="1495991" y="20627"/>
                          <a:pt x="1686827" y="0"/>
                        </a:cubicBezTo>
                        <a:cubicBezTo>
                          <a:pt x="1877663" y="-20627"/>
                          <a:pt x="2170182" y="-20672"/>
                          <a:pt x="2323365" y="0"/>
                        </a:cubicBezTo>
                        <a:cubicBezTo>
                          <a:pt x="2476548" y="20672"/>
                          <a:pt x="2919164" y="6097"/>
                          <a:pt x="3182692" y="0"/>
                        </a:cubicBezTo>
                        <a:cubicBezTo>
                          <a:pt x="3183269" y="4624"/>
                          <a:pt x="3183511" y="11191"/>
                          <a:pt x="3182692" y="18288"/>
                        </a:cubicBezTo>
                        <a:cubicBezTo>
                          <a:pt x="3026065" y="-10849"/>
                          <a:pt x="2775006" y="23067"/>
                          <a:pt x="2546154" y="18288"/>
                        </a:cubicBezTo>
                        <a:cubicBezTo>
                          <a:pt x="2317302" y="13509"/>
                          <a:pt x="2168173" y="-8513"/>
                          <a:pt x="1845961" y="18288"/>
                        </a:cubicBezTo>
                        <a:cubicBezTo>
                          <a:pt x="1523749" y="45089"/>
                          <a:pt x="1450078" y="-844"/>
                          <a:pt x="1304904" y="18288"/>
                        </a:cubicBezTo>
                        <a:cubicBezTo>
                          <a:pt x="1159730" y="37420"/>
                          <a:pt x="942635" y="-10021"/>
                          <a:pt x="604711" y="18288"/>
                        </a:cubicBezTo>
                        <a:cubicBezTo>
                          <a:pt x="266787" y="46597"/>
                          <a:pt x="141927" y="-8395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973321" y="2706624"/>
            <a:ext cx="4688333" cy="348386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/>
            <a:r>
              <a:rPr lang="en-US" sz="1800"/>
              <a:t>1. Programa de </a:t>
            </a:r>
            <a:r>
              <a:rPr lang="en-US" sz="1800" b="1"/>
              <a:t>orientación e inserción socio-laboral </a:t>
            </a:r>
            <a:r>
              <a:rPr lang="en-US" sz="1800"/>
              <a:t>jóvenes entre los 16 y 30 años</a:t>
            </a:r>
          </a:p>
          <a:p>
            <a:pPr indent="-228600" defTabSz="914400"/>
            <a:r>
              <a:rPr lang="en-US" sz="1800"/>
              <a:t>2. Programa de </a:t>
            </a:r>
            <a:r>
              <a:rPr lang="en-US" sz="1800" b="1"/>
              <a:t>mentoría social </a:t>
            </a:r>
            <a:r>
              <a:rPr lang="en-US" sz="1800"/>
              <a:t>voluntariado con jóvenes tutelados/as y/o extutelados/as</a:t>
            </a:r>
          </a:p>
          <a:p>
            <a:pPr indent="-228600" defTabSz="914400"/>
            <a:r>
              <a:rPr lang="en-US" sz="1800"/>
              <a:t>3.Programa de </a:t>
            </a:r>
            <a:r>
              <a:rPr lang="en-US" sz="1800" b="1"/>
              <a:t>competencia familiar</a:t>
            </a:r>
            <a:r>
              <a:rPr lang="en-US" sz="1800"/>
              <a:t> mejorar la cohesión, la comunicación y la gestión de conflictos</a:t>
            </a:r>
          </a:p>
          <a:p>
            <a:pPr indent="-228600" defTabSz="914400"/>
            <a:r>
              <a:rPr lang="en-US" sz="1800"/>
              <a:t>4.Programa de </a:t>
            </a:r>
            <a:r>
              <a:rPr lang="en-US" sz="1800" b="1"/>
              <a:t>Urgencia Social</a:t>
            </a:r>
            <a:r>
              <a:rPr lang="en-US" sz="1800"/>
              <a:t> cobertura de las necesidades básicas de las personas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DE9F579-4ECB-745F-E64F-8B2C18A14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321" y="329184"/>
            <a:ext cx="4688333" cy="1783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4700" b="1"/>
              <a:t>El Plan Local</a:t>
            </a:r>
          </a:p>
        </p:txBody>
      </p:sp>
      <p:pic>
        <p:nvPicPr>
          <p:cNvPr id="6" name="Marcador de contenido 5" descr="Mujer de negocios en un tablero dirigiendo una conferencia en una sala de conferencias">
            <a:extLst>
              <a:ext uri="{FF2B5EF4-FFF2-40B4-BE49-F238E27FC236}">
                <a16:creationId xmlns:a16="http://schemas.microsoft.com/office/drawing/2014/main" id="{CF8E4271-0D6D-0FC0-00A4-66DE98F150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7" r="32833" b="-1"/>
          <a:stretch/>
        </p:blipFill>
        <p:spPr>
          <a:xfrm>
            <a:off x="20" y="10"/>
            <a:ext cx="3492988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21" y="2374947"/>
            <a:ext cx="3182692" cy="18288"/>
          </a:xfrm>
          <a:custGeom>
            <a:avLst/>
            <a:gdLst>
              <a:gd name="connsiteX0" fmla="*/ 0 w 3182692"/>
              <a:gd name="connsiteY0" fmla="*/ 0 h 18288"/>
              <a:gd name="connsiteX1" fmla="*/ 636538 w 3182692"/>
              <a:gd name="connsiteY1" fmla="*/ 0 h 18288"/>
              <a:gd name="connsiteX2" fmla="*/ 1273077 w 3182692"/>
              <a:gd name="connsiteY2" fmla="*/ 0 h 18288"/>
              <a:gd name="connsiteX3" fmla="*/ 1909615 w 3182692"/>
              <a:gd name="connsiteY3" fmla="*/ 0 h 18288"/>
              <a:gd name="connsiteX4" fmla="*/ 2482500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609807 w 3182692"/>
              <a:gd name="connsiteY7" fmla="*/ 18288 h 18288"/>
              <a:gd name="connsiteX8" fmla="*/ 2068750 w 3182692"/>
              <a:gd name="connsiteY8" fmla="*/ 18288 h 18288"/>
              <a:gd name="connsiteX9" fmla="*/ 1432211 w 3182692"/>
              <a:gd name="connsiteY9" fmla="*/ 18288 h 18288"/>
              <a:gd name="connsiteX10" fmla="*/ 859327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  <a:gd name="connsiteX0" fmla="*/ 0 w 3182692"/>
              <a:gd name="connsiteY0" fmla="*/ 0 h 18288"/>
              <a:gd name="connsiteX1" fmla="*/ 572885 w 3182692"/>
              <a:gd name="connsiteY1" fmla="*/ 0 h 18288"/>
              <a:gd name="connsiteX2" fmla="*/ 1113942 w 3182692"/>
              <a:gd name="connsiteY2" fmla="*/ 0 h 18288"/>
              <a:gd name="connsiteX3" fmla="*/ 1686827 w 3182692"/>
              <a:gd name="connsiteY3" fmla="*/ 0 h 18288"/>
              <a:gd name="connsiteX4" fmla="*/ 2323365 w 3182692"/>
              <a:gd name="connsiteY4" fmla="*/ 0 h 18288"/>
              <a:gd name="connsiteX5" fmla="*/ 3182692 w 3182692"/>
              <a:gd name="connsiteY5" fmla="*/ 0 h 18288"/>
              <a:gd name="connsiteX6" fmla="*/ 3182692 w 3182692"/>
              <a:gd name="connsiteY6" fmla="*/ 18288 h 18288"/>
              <a:gd name="connsiteX7" fmla="*/ 2546154 w 3182692"/>
              <a:gd name="connsiteY7" fmla="*/ 18288 h 18288"/>
              <a:gd name="connsiteX8" fmla="*/ 1845961 w 3182692"/>
              <a:gd name="connsiteY8" fmla="*/ 18288 h 18288"/>
              <a:gd name="connsiteX9" fmla="*/ 1304904 w 3182692"/>
              <a:gd name="connsiteY9" fmla="*/ 18288 h 18288"/>
              <a:gd name="connsiteX10" fmla="*/ 604711 w 3182692"/>
              <a:gd name="connsiteY10" fmla="*/ 18288 h 18288"/>
              <a:gd name="connsiteX11" fmla="*/ 0 w 3182692"/>
              <a:gd name="connsiteY11" fmla="*/ 18288 h 18288"/>
              <a:gd name="connsiteX12" fmla="*/ 0 w 3182692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8288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5372" y="-3887"/>
                  <a:pt x="1010746" y="-18166"/>
                  <a:pt x="1273077" y="0"/>
                </a:cubicBezTo>
                <a:cubicBezTo>
                  <a:pt x="1527846" y="-24408"/>
                  <a:pt x="1703704" y="-36055"/>
                  <a:pt x="1909615" y="0"/>
                </a:cubicBezTo>
                <a:cubicBezTo>
                  <a:pt x="2119487" y="1667"/>
                  <a:pt x="2200543" y="-19343"/>
                  <a:pt x="2482500" y="0"/>
                </a:cubicBezTo>
                <a:cubicBezTo>
                  <a:pt x="2736775" y="57438"/>
                  <a:pt x="2997998" y="-48885"/>
                  <a:pt x="3182692" y="0"/>
                </a:cubicBezTo>
                <a:cubicBezTo>
                  <a:pt x="3182658" y="4844"/>
                  <a:pt x="3182282" y="11009"/>
                  <a:pt x="3182692" y="18288"/>
                </a:cubicBezTo>
                <a:cubicBezTo>
                  <a:pt x="2944477" y="15825"/>
                  <a:pt x="2868931" y="12370"/>
                  <a:pt x="2609807" y="18288"/>
                </a:cubicBezTo>
                <a:cubicBezTo>
                  <a:pt x="2341556" y="6193"/>
                  <a:pt x="2324113" y="22706"/>
                  <a:pt x="2068750" y="18288"/>
                </a:cubicBezTo>
                <a:cubicBezTo>
                  <a:pt x="1817163" y="7852"/>
                  <a:pt x="1716254" y="25979"/>
                  <a:pt x="1432211" y="18288"/>
                </a:cubicBezTo>
                <a:cubicBezTo>
                  <a:pt x="1164747" y="-28137"/>
                  <a:pt x="993140" y="27575"/>
                  <a:pt x="859327" y="18288"/>
                </a:cubicBezTo>
                <a:cubicBezTo>
                  <a:pt x="750703" y="-24974"/>
                  <a:pt x="236193" y="38731"/>
                  <a:pt x="0" y="18288"/>
                </a:cubicBezTo>
                <a:cubicBezTo>
                  <a:pt x="-649" y="11698"/>
                  <a:pt x="663" y="5413"/>
                  <a:pt x="0" y="0"/>
                </a:cubicBezTo>
                <a:close/>
              </a:path>
              <a:path w="3182692" h="18288" stroke="0" extrusionOk="0">
                <a:moveTo>
                  <a:pt x="0" y="0"/>
                </a:moveTo>
                <a:cubicBezTo>
                  <a:pt x="224421" y="-39331"/>
                  <a:pt x="418777" y="11439"/>
                  <a:pt x="572885" y="0"/>
                </a:cubicBezTo>
                <a:cubicBezTo>
                  <a:pt x="750333" y="-6388"/>
                  <a:pt x="940592" y="15806"/>
                  <a:pt x="1113942" y="0"/>
                </a:cubicBezTo>
                <a:cubicBezTo>
                  <a:pt x="1322785" y="-1777"/>
                  <a:pt x="1505363" y="28230"/>
                  <a:pt x="1686827" y="0"/>
                </a:cubicBezTo>
                <a:cubicBezTo>
                  <a:pt x="1853304" y="1595"/>
                  <a:pt x="2194652" y="-1232"/>
                  <a:pt x="2323365" y="0"/>
                </a:cubicBezTo>
                <a:cubicBezTo>
                  <a:pt x="2488732" y="36406"/>
                  <a:pt x="2902093" y="-40336"/>
                  <a:pt x="3182692" y="0"/>
                </a:cubicBezTo>
                <a:cubicBezTo>
                  <a:pt x="3182167" y="5049"/>
                  <a:pt x="3182885" y="12044"/>
                  <a:pt x="3182692" y="18288"/>
                </a:cubicBezTo>
                <a:cubicBezTo>
                  <a:pt x="3012563" y="-37820"/>
                  <a:pt x="2765409" y="35618"/>
                  <a:pt x="2546154" y="18288"/>
                </a:cubicBezTo>
                <a:cubicBezTo>
                  <a:pt x="2333381" y="13914"/>
                  <a:pt x="2154438" y="9838"/>
                  <a:pt x="1845961" y="18288"/>
                </a:cubicBezTo>
                <a:cubicBezTo>
                  <a:pt x="1531509" y="33812"/>
                  <a:pt x="1456631" y="-6606"/>
                  <a:pt x="1304904" y="18288"/>
                </a:cubicBezTo>
                <a:cubicBezTo>
                  <a:pt x="1168344" y="36351"/>
                  <a:pt x="928499" y="15047"/>
                  <a:pt x="604711" y="18288"/>
                </a:cubicBezTo>
                <a:cubicBezTo>
                  <a:pt x="285438" y="38007"/>
                  <a:pt x="116029" y="-22204"/>
                  <a:pt x="0" y="18288"/>
                </a:cubicBezTo>
                <a:cubicBezTo>
                  <a:pt x="-39" y="12511"/>
                  <a:pt x="-381" y="8039"/>
                  <a:pt x="0" y="0"/>
                </a:cubicBezTo>
                <a:close/>
              </a:path>
              <a:path w="3182692" h="18288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54919" y="4634"/>
                  <a:pt x="991654" y="8864"/>
                  <a:pt x="1273077" y="0"/>
                </a:cubicBezTo>
                <a:cubicBezTo>
                  <a:pt x="1566644" y="-14667"/>
                  <a:pt x="1666526" y="3717"/>
                  <a:pt x="1909615" y="0"/>
                </a:cubicBezTo>
                <a:cubicBezTo>
                  <a:pt x="2138795" y="27220"/>
                  <a:pt x="2225506" y="-13892"/>
                  <a:pt x="2482500" y="0"/>
                </a:cubicBezTo>
                <a:cubicBezTo>
                  <a:pt x="2775583" y="32183"/>
                  <a:pt x="3003218" y="-43687"/>
                  <a:pt x="3182692" y="0"/>
                </a:cubicBezTo>
                <a:cubicBezTo>
                  <a:pt x="3183006" y="4158"/>
                  <a:pt x="3181713" y="12539"/>
                  <a:pt x="3182692" y="18288"/>
                </a:cubicBezTo>
                <a:cubicBezTo>
                  <a:pt x="2959845" y="25574"/>
                  <a:pt x="2868929" y="24980"/>
                  <a:pt x="2609807" y="18288"/>
                </a:cubicBezTo>
                <a:cubicBezTo>
                  <a:pt x="2341405" y="5992"/>
                  <a:pt x="2328488" y="20436"/>
                  <a:pt x="2068750" y="18288"/>
                </a:cubicBezTo>
                <a:cubicBezTo>
                  <a:pt x="1816113" y="2395"/>
                  <a:pt x="1699345" y="36855"/>
                  <a:pt x="1432211" y="18288"/>
                </a:cubicBezTo>
                <a:cubicBezTo>
                  <a:pt x="1148381" y="-28184"/>
                  <a:pt x="987622" y="2403"/>
                  <a:pt x="859327" y="18288"/>
                </a:cubicBezTo>
                <a:cubicBezTo>
                  <a:pt x="743387" y="37422"/>
                  <a:pt x="194182" y="18789"/>
                  <a:pt x="0" y="18288"/>
                </a:cubicBezTo>
                <a:cubicBezTo>
                  <a:pt x="20" y="11469"/>
                  <a:pt x="-29" y="51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2"/>
                      <a:gd name="connsiteY0" fmla="*/ 0 h 18288"/>
                      <a:gd name="connsiteX1" fmla="*/ 636538 w 3182692"/>
                      <a:gd name="connsiteY1" fmla="*/ 0 h 18288"/>
                      <a:gd name="connsiteX2" fmla="*/ 1273077 w 3182692"/>
                      <a:gd name="connsiteY2" fmla="*/ 0 h 18288"/>
                      <a:gd name="connsiteX3" fmla="*/ 1909615 w 3182692"/>
                      <a:gd name="connsiteY3" fmla="*/ 0 h 18288"/>
                      <a:gd name="connsiteX4" fmla="*/ 2482500 w 3182692"/>
                      <a:gd name="connsiteY4" fmla="*/ 0 h 18288"/>
                      <a:gd name="connsiteX5" fmla="*/ 3182692 w 3182692"/>
                      <a:gd name="connsiteY5" fmla="*/ 0 h 18288"/>
                      <a:gd name="connsiteX6" fmla="*/ 3182692 w 3182692"/>
                      <a:gd name="connsiteY6" fmla="*/ 18288 h 18288"/>
                      <a:gd name="connsiteX7" fmla="*/ 2609807 w 3182692"/>
                      <a:gd name="connsiteY7" fmla="*/ 18288 h 18288"/>
                      <a:gd name="connsiteX8" fmla="*/ 2068750 w 3182692"/>
                      <a:gd name="connsiteY8" fmla="*/ 18288 h 18288"/>
                      <a:gd name="connsiteX9" fmla="*/ 1432211 w 3182692"/>
                      <a:gd name="connsiteY9" fmla="*/ 18288 h 18288"/>
                      <a:gd name="connsiteX10" fmla="*/ 859327 w 3182692"/>
                      <a:gd name="connsiteY10" fmla="*/ 18288 h 18288"/>
                      <a:gd name="connsiteX11" fmla="*/ 0 w 3182692"/>
                      <a:gd name="connsiteY11" fmla="*/ 18288 h 18288"/>
                      <a:gd name="connsiteX12" fmla="*/ 0 w 3182692"/>
                      <a:gd name="connsiteY12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2" h="18288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07727" y="-28"/>
                          <a:pt x="1273077" y="0"/>
                        </a:cubicBezTo>
                        <a:cubicBezTo>
                          <a:pt x="1538427" y="28"/>
                          <a:pt x="1698640" y="-12775"/>
                          <a:pt x="1909615" y="0"/>
                        </a:cubicBezTo>
                        <a:cubicBezTo>
                          <a:pt x="2120590" y="12775"/>
                          <a:pt x="2210293" y="-21823"/>
                          <a:pt x="2482500" y="0"/>
                        </a:cubicBezTo>
                        <a:cubicBezTo>
                          <a:pt x="2754708" y="21823"/>
                          <a:pt x="3004133" y="-28750"/>
                          <a:pt x="3182692" y="0"/>
                        </a:cubicBezTo>
                        <a:cubicBezTo>
                          <a:pt x="3183134" y="4516"/>
                          <a:pt x="3181865" y="12266"/>
                          <a:pt x="3182692" y="18288"/>
                        </a:cubicBezTo>
                        <a:cubicBezTo>
                          <a:pt x="2947402" y="22440"/>
                          <a:pt x="2876226" y="27191"/>
                          <a:pt x="2609807" y="18288"/>
                        </a:cubicBezTo>
                        <a:cubicBezTo>
                          <a:pt x="2343389" y="9385"/>
                          <a:pt x="2326689" y="25579"/>
                          <a:pt x="2068750" y="18288"/>
                        </a:cubicBezTo>
                        <a:cubicBezTo>
                          <a:pt x="1810811" y="10997"/>
                          <a:pt x="1713836" y="48219"/>
                          <a:pt x="1432211" y="18288"/>
                        </a:cubicBezTo>
                        <a:cubicBezTo>
                          <a:pt x="1150586" y="-11643"/>
                          <a:pt x="982765" y="3747"/>
                          <a:pt x="859327" y="18288"/>
                        </a:cubicBezTo>
                        <a:cubicBezTo>
                          <a:pt x="735889" y="32829"/>
                          <a:pt x="254183" y="35231"/>
                          <a:pt x="0" y="18288"/>
                        </a:cubicBezTo>
                        <a:cubicBezTo>
                          <a:pt x="-306" y="11477"/>
                          <a:pt x="485" y="4355"/>
                          <a:pt x="0" y="0"/>
                        </a:cubicBezTo>
                        <a:close/>
                      </a:path>
                      <a:path w="3182692" h="18288" stroke="0" extrusionOk="0">
                        <a:moveTo>
                          <a:pt x="0" y="0"/>
                        </a:moveTo>
                        <a:cubicBezTo>
                          <a:pt x="243108" y="-22426"/>
                          <a:pt x="387854" y="22949"/>
                          <a:pt x="572885" y="0"/>
                        </a:cubicBezTo>
                        <a:cubicBezTo>
                          <a:pt x="757916" y="-22949"/>
                          <a:pt x="923707" y="6797"/>
                          <a:pt x="1113942" y="0"/>
                        </a:cubicBezTo>
                        <a:cubicBezTo>
                          <a:pt x="1304177" y="-6797"/>
                          <a:pt x="1495991" y="20627"/>
                          <a:pt x="1686827" y="0"/>
                        </a:cubicBezTo>
                        <a:cubicBezTo>
                          <a:pt x="1877663" y="-20627"/>
                          <a:pt x="2170182" y="-20672"/>
                          <a:pt x="2323365" y="0"/>
                        </a:cubicBezTo>
                        <a:cubicBezTo>
                          <a:pt x="2476548" y="20672"/>
                          <a:pt x="2919164" y="6097"/>
                          <a:pt x="3182692" y="0"/>
                        </a:cubicBezTo>
                        <a:cubicBezTo>
                          <a:pt x="3183269" y="4624"/>
                          <a:pt x="3183511" y="11191"/>
                          <a:pt x="3182692" y="18288"/>
                        </a:cubicBezTo>
                        <a:cubicBezTo>
                          <a:pt x="3026065" y="-10849"/>
                          <a:pt x="2775006" y="23067"/>
                          <a:pt x="2546154" y="18288"/>
                        </a:cubicBezTo>
                        <a:cubicBezTo>
                          <a:pt x="2317302" y="13509"/>
                          <a:pt x="2168173" y="-8513"/>
                          <a:pt x="1845961" y="18288"/>
                        </a:cubicBezTo>
                        <a:cubicBezTo>
                          <a:pt x="1523749" y="45089"/>
                          <a:pt x="1450078" y="-844"/>
                          <a:pt x="1304904" y="18288"/>
                        </a:cubicBezTo>
                        <a:cubicBezTo>
                          <a:pt x="1159730" y="37420"/>
                          <a:pt x="942635" y="-10021"/>
                          <a:pt x="604711" y="18288"/>
                        </a:cubicBezTo>
                        <a:cubicBezTo>
                          <a:pt x="266787" y="46597"/>
                          <a:pt x="141927" y="-8395"/>
                          <a:pt x="0" y="18288"/>
                        </a:cubicBezTo>
                        <a:cubicBezTo>
                          <a:pt x="-171" y="12755"/>
                          <a:pt x="-690" y="793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0C1111ED-CD65-A9F5-C96A-840C2887E7F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9926795"/>
              </p:ext>
            </p:extLst>
          </p:nvPr>
        </p:nvGraphicFramePr>
        <p:xfrm>
          <a:off x="3973321" y="2706624"/>
          <a:ext cx="4688333" cy="3483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9511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6100024" y="863980"/>
            <a:ext cx="2987899" cy="2240924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C63B2CE-90D3-9CAD-865B-1665BDC9D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1221" y="479493"/>
            <a:ext cx="4094129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Contenido</a:t>
            </a:r>
            <a:endParaRPr lang="en-US" sz="44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004647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Marcador de contenido 5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C2E408EB-E508-0D9E-340E-051BAF5DDF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" b="1950"/>
          <a:stretch/>
        </p:blipFill>
        <p:spPr>
          <a:xfrm>
            <a:off x="527386" y="869941"/>
            <a:ext cx="3583036" cy="4948373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D3589FF-B53F-B8A4-3323-40A4E82F14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21221" y="1984443"/>
            <a:ext cx="4094129" cy="419252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/>
            <a:r>
              <a:rPr lang="en-US" sz="1900" dirty="0"/>
              <a:t>Plan de </a:t>
            </a:r>
            <a:r>
              <a:rPr lang="en-US" sz="1900" dirty="0" err="1"/>
              <a:t>acogida</a:t>
            </a:r>
            <a:endParaRPr lang="en-US" sz="1900" dirty="0"/>
          </a:p>
          <a:p>
            <a:pPr indent="-228600" defTabSz="914400"/>
            <a:r>
              <a:rPr lang="en-US" sz="1900" dirty="0"/>
              <a:t>Plan de </a:t>
            </a:r>
            <a:r>
              <a:rPr lang="en-US" sz="1900" dirty="0" err="1"/>
              <a:t>formación</a:t>
            </a:r>
            <a:endParaRPr lang="en-US" sz="1900" dirty="0"/>
          </a:p>
          <a:p>
            <a:pPr indent="-228600" defTabSz="914400"/>
            <a:r>
              <a:rPr lang="en-US" sz="1900" dirty="0" err="1"/>
              <a:t>Reparto</a:t>
            </a:r>
            <a:r>
              <a:rPr lang="en-US" sz="1900" dirty="0"/>
              <a:t> de </a:t>
            </a:r>
            <a:r>
              <a:rPr lang="en-US" sz="1900" dirty="0" err="1"/>
              <a:t>Tareas</a:t>
            </a:r>
            <a:r>
              <a:rPr lang="en-US" sz="1900" dirty="0"/>
              <a:t> </a:t>
            </a:r>
            <a:r>
              <a:rPr lang="en-US" sz="1900" dirty="0" err="1"/>
              <a:t>Equipo</a:t>
            </a:r>
            <a:endParaRPr lang="en-US" sz="1900" dirty="0"/>
          </a:p>
          <a:p>
            <a:pPr indent="-228600" defTabSz="914400"/>
            <a:r>
              <a:rPr lang="en-US" sz="1900" dirty="0"/>
              <a:t>Mapa de </a:t>
            </a:r>
            <a:r>
              <a:rPr lang="en-US" sz="1900" dirty="0" err="1"/>
              <a:t>relaciones</a:t>
            </a:r>
            <a:r>
              <a:rPr lang="en-US" sz="1900" dirty="0"/>
              <a:t> </a:t>
            </a:r>
            <a:r>
              <a:rPr lang="en-US" sz="1900" dirty="0" err="1"/>
              <a:t>formales</a:t>
            </a:r>
            <a:r>
              <a:rPr lang="en-US" sz="1900" dirty="0"/>
              <a:t> e </a:t>
            </a:r>
            <a:r>
              <a:rPr lang="en-US" sz="1900" dirty="0" err="1"/>
              <a:t>informales</a:t>
            </a:r>
            <a:endParaRPr lang="en-US" sz="1900" dirty="0"/>
          </a:p>
          <a:p>
            <a:pPr indent="-228600" defTabSz="914400"/>
            <a:r>
              <a:rPr lang="en-US" sz="1900" dirty="0" err="1"/>
              <a:t>Estudio</a:t>
            </a:r>
            <a:r>
              <a:rPr lang="en-US" sz="1900" dirty="0"/>
              <a:t> de la zona de </a:t>
            </a:r>
            <a:r>
              <a:rPr lang="en-US" sz="1900" dirty="0" err="1"/>
              <a:t>actuación</a:t>
            </a:r>
            <a:endParaRPr lang="en-US" sz="1900" dirty="0"/>
          </a:p>
          <a:p>
            <a:pPr indent="-228600" defTabSz="914400"/>
            <a:r>
              <a:rPr lang="en-US" sz="1900" dirty="0" err="1"/>
              <a:t>Actualización</a:t>
            </a:r>
            <a:r>
              <a:rPr lang="en-US" sz="1900" dirty="0"/>
              <a:t> del </a:t>
            </a:r>
            <a:r>
              <a:rPr lang="en-US" sz="1900" dirty="0" err="1"/>
              <a:t>diagnóstico</a:t>
            </a:r>
            <a:endParaRPr lang="en-US" sz="1900" dirty="0"/>
          </a:p>
          <a:p>
            <a:pPr indent="-228600" defTabSz="914400"/>
            <a:r>
              <a:rPr lang="en-US" sz="1900" dirty="0"/>
              <a:t>Toma de </a:t>
            </a:r>
            <a:r>
              <a:rPr lang="en-US" sz="1900" dirty="0" err="1"/>
              <a:t>contacto</a:t>
            </a:r>
            <a:endParaRPr lang="en-US" sz="1900" dirty="0"/>
          </a:p>
          <a:p>
            <a:pPr indent="-228600" defTabSz="914400"/>
            <a:r>
              <a:rPr lang="en-US" sz="1900" dirty="0" err="1"/>
              <a:t>Reactivación</a:t>
            </a:r>
            <a:r>
              <a:rPr lang="en-US" sz="1900" dirty="0"/>
              <a:t> de la </a:t>
            </a:r>
            <a:r>
              <a:rPr lang="en-US" sz="1900" dirty="0" err="1"/>
              <a:t>Comisión</a:t>
            </a:r>
            <a:r>
              <a:rPr lang="en-US" sz="1900" dirty="0"/>
              <a:t> de </a:t>
            </a:r>
            <a:r>
              <a:rPr lang="en-US" sz="1900" dirty="0" err="1"/>
              <a:t>Impulso</a:t>
            </a:r>
            <a:r>
              <a:rPr lang="en-US" sz="1900" dirty="0"/>
              <a:t> </a:t>
            </a:r>
            <a:r>
              <a:rPr lang="en-US" sz="1900" dirty="0" err="1"/>
              <a:t>Comunitario</a:t>
            </a:r>
            <a:endParaRPr lang="en-US" sz="1900" dirty="0"/>
          </a:p>
          <a:p>
            <a:pPr indent="-228600" defTabSz="914400"/>
            <a:r>
              <a:rPr lang="en-US" sz="1900" dirty="0" err="1"/>
              <a:t>Elaboración</a:t>
            </a:r>
            <a:r>
              <a:rPr lang="en-US" sz="1900" dirty="0"/>
              <a:t> del Plan de </a:t>
            </a:r>
            <a:r>
              <a:rPr lang="en-US" sz="1900" dirty="0" err="1"/>
              <a:t>comunicación</a:t>
            </a:r>
            <a:endParaRPr lang="en-US" sz="1900" dirty="0"/>
          </a:p>
          <a:p>
            <a:pPr indent="-228600" defTabSz="914400"/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8755694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1413</TotalTime>
  <Words>872</Words>
  <Application>Microsoft Office PowerPoint</Application>
  <PresentationFormat>Presentación en pantalla (4:3)</PresentationFormat>
  <Paragraphs>153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Aptos</vt:lpstr>
      <vt:lpstr>Aptos Display</vt:lpstr>
      <vt:lpstr>Arial</vt:lpstr>
      <vt:lpstr>Calibri</vt:lpstr>
      <vt:lpstr>Helvetica</vt:lpstr>
      <vt:lpstr>Tema de Office</vt:lpstr>
      <vt:lpstr>ERACIS EN ANDÚJAR</vt:lpstr>
      <vt:lpstr>Antecedentes en Andalucía</vt:lpstr>
      <vt:lpstr>¿Qué es ERACIS?</vt:lpstr>
      <vt:lpstr>Temporización:  plazos de ejecución</vt:lpstr>
      <vt:lpstr> Delimitación territorial Polígono Puerta de Madrid </vt:lpstr>
      <vt:lpstr>¿Financiación o Inversión? Las Líneas de subvención</vt:lpstr>
      <vt:lpstr>CONVENIO DE COLABORACIÓN “Inserta Andalucía”</vt:lpstr>
      <vt:lpstr>El Plan Local</vt:lpstr>
      <vt:lpstr>Contenido</vt:lpstr>
      <vt:lpstr>Diagnóstico PLIZD Andújar</vt:lpstr>
      <vt:lpstr>Presentación de PowerPoint</vt:lpstr>
      <vt:lpstr>Herramientas metodológicas</vt:lpstr>
      <vt:lpstr>Espacios de Gobernanza  Mesas de Trabajo (2021)</vt:lpstr>
      <vt:lpstr>Presentación de PowerPoint</vt:lpstr>
      <vt:lpstr>     Objetivos </vt:lpstr>
      <vt:lpstr>Impacto Covid-19</vt:lpstr>
      <vt:lpstr>Perspectiva de Género y uso del lenguaje inclusivo</vt:lpstr>
      <vt:lpstr>Ley Orgánica 3/2018, de 5 de diciembre, de Protección de Datos Personales y garantía de los derechos digitales.</vt:lpstr>
      <vt:lpstr>Eracis + Consejo de Gobierno 14/11/2024</vt:lpstr>
      <vt:lpstr>Conclusiones y Reflexiones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iheras</dc:creator>
  <cp:lastModifiedBy>INMACULADA HERAS ROBLES</cp:lastModifiedBy>
  <cp:revision>184</cp:revision>
  <dcterms:created xsi:type="dcterms:W3CDTF">2022-05-06T05:47:28Z</dcterms:created>
  <dcterms:modified xsi:type="dcterms:W3CDTF">2023-11-15T22:17:46Z</dcterms:modified>
</cp:coreProperties>
</file>